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60"/>
  </p:notesMasterIdLst>
  <p:sldIdLst>
    <p:sldId id="343" r:id="rId3"/>
    <p:sldId id="259" r:id="rId4"/>
    <p:sldId id="260" r:id="rId5"/>
    <p:sldId id="261" r:id="rId6"/>
    <p:sldId id="344" r:id="rId7"/>
    <p:sldId id="345" r:id="rId8"/>
    <p:sldId id="263" r:id="rId9"/>
    <p:sldId id="348" r:id="rId10"/>
    <p:sldId id="282" r:id="rId11"/>
    <p:sldId id="351" r:id="rId12"/>
    <p:sldId id="353" r:id="rId13"/>
    <p:sldId id="355" r:id="rId14"/>
    <p:sldId id="356" r:id="rId15"/>
    <p:sldId id="358" r:id="rId16"/>
    <p:sldId id="359" r:id="rId17"/>
    <p:sldId id="361" r:id="rId18"/>
    <p:sldId id="349" r:id="rId19"/>
    <p:sldId id="366" r:id="rId20"/>
    <p:sldId id="360" r:id="rId21"/>
    <p:sldId id="363" r:id="rId22"/>
    <p:sldId id="367" r:id="rId23"/>
    <p:sldId id="370" r:id="rId24"/>
    <p:sldId id="371" r:id="rId25"/>
    <p:sldId id="372" r:id="rId26"/>
    <p:sldId id="373" r:id="rId27"/>
    <p:sldId id="374" r:id="rId28"/>
    <p:sldId id="375" r:id="rId29"/>
    <p:sldId id="376" r:id="rId30"/>
    <p:sldId id="377" r:id="rId31"/>
    <p:sldId id="378" r:id="rId32"/>
    <p:sldId id="379" r:id="rId33"/>
    <p:sldId id="380" r:id="rId34"/>
    <p:sldId id="384" r:id="rId35"/>
    <p:sldId id="301" r:id="rId36"/>
    <p:sldId id="368" r:id="rId37"/>
    <p:sldId id="382" r:id="rId38"/>
    <p:sldId id="385" r:id="rId39"/>
    <p:sldId id="386" r:id="rId40"/>
    <p:sldId id="387" r:id="rId41"/>
    <p:sldId id="389" r:id="rId42"/>
    <p:sldId id="394" r:id="rId43"/>
    <p:sldId id="395" r:id="rId44"/>
    <p:sldId id="388" r:id="rId45"/>
    <p:sldId id="390" r:id="rId46"/>
    <p:sldId id="391" r:id="rId47"/>
    <p:sldId id="392" r:id="rId48"/>
    <p:sldId id="393" r:id="rId49"/>
    <p:sldId id="396" r:id="rId50"/>
    <p:sldId id="397" r:id="rId51"/>
    <p:sldId id="398" r:id="rId52"/>
    <p:sldId id="401" r:id="rId53"/>
    <p:sldId id="402" r:id="rId54"/>
    <p:sldId id="403" r:id="rId55"/>
    <p:sldId id="404" r:id="rId56"/>
    <p:sldId id="316" r:id="rId57"/>
    <p:sldId id="342" r:id="rId58"/>
    <p:sldId id="399" r:id="rId59"/>
  </p:sldIdLst>
  <p:sldSz cx="9144000" cy="5143500" type="screen16x9"/>
  <p:notesSz cx="6858000" cy="9144000"/>
  <p:embeddedFontLst>
    <p:embeddedFont>
      <p:font typeface="Avenir Next LT Pro" panose="020B0504020202020204" pitchFamily="34" charset="0"/>
      <p:regular r:id="rId61"/>
      <p:bold r:id="rId62"/>
      <p:italic r:id="rId63"/>
      <p:boldItalic r:id="rId64"/>
    </p:embeddedFont>
    <p:embeddedFont>
      <p:font typeface="Fredoka One" panose="02000000000000000000" pitchFamily="2" charset="0"/>
      <p:regular r:id="rId65"/>
    </p:embeddedFont>
    <p:embeddedFont>
      <p:font typeface="Karantina" panose="020B0604020202020204" charset="-79"/>
      <p:regular r:id="rId66"/>
      <p:bold r:id="rId67"/>
    </p:embeddedFont>
    <p:embeddedFont>
      <p:font typeface="Open Sans" panose="020B0606030504020204" pitchFamily="34" charset="0"/>
      <p:regular r:id="rId68"/>
      <p:bold r:id="rId69"/>
      <p:italic r:id="rId70"/>
      <p:boldItalic r:id="rId71"/>
    </p:embeddedFont>
    <p:embeddedFont>
      <p:font typeface="Proxima Nova" panose="020B0604020202020204" charset="0"/>
      <p:regular r:id="rId72"/>
      <p:bold r:id="rId73"/>
      <p:italic r:id="rId74"/>
      <p:boldItalic r:id="rId75"/>
    </p:embeddedFont>
    <p:embeddedFont>
      <p:font typeface="Roboto Condensed Light" panose="02000000000000000000" pitchFamily="2" charset="0"/>
      <p:regular r:id="rId76"/>
      <p: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AC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3A36FF-8016-4324-962E-56AE1B5CF9DB}" v="159" dt="2022-08-05T11:39:10.475"/>
    <p1510:client id="{769C5315-A74D-4B44-8123-F94E21D8E717}" v="59" dt="2022-08-05T12:04:02.091"/>
    <p1510:client id="{9C58F4A0-70A3-401F-AEBE-36760CB0277A}" v="4670" dt="2022-08-05T11:20:52.655"/>
  </p1510:revLst>
</p1510:revInfo>
</file>

<file path=ppt/tableStyles.xml><?xml version="1.0" encoding="utf-8"?>
<a:tblStyleLst xmlns:a="http://schemas.openxmlformats.org/drawingml/2006/main" def="{D1455758-EEBF-4656-8C07-585E4BB8D0A5}">
  <a:tblStyle styleId="{D1455758-EEBF-4656-8C07-585E4BB8D0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220" autoAdjust="0"/>
  </p:normalViewPr>
  <p:slideViewPr>
    <p:cSldViewPr snapToGrid="0">
      <p:cViewPr varScale="1">
        <p:scale>
          <a:sx n="108" d="100"/>
          <a:sy n="108" d="100"/>
        </p:scale>
        <p:origin x="11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fntdata"/><Relationship Id="rId82"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e34544eb2f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e34544eb2f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c6ac5e8787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c6ac5e878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544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f6f477a78e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f6f477a78e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719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This means that attackers may have been more </a:t>
            </a:r>
            <a:r>
              <a:rPr lang="en-US" err="1"/>
              <a:t>enticesd</a:t>
            </a:r>
            <a:r>
              <a:rPr lang="en-US"/>
              <a:t> to attack home depot as they though that the slow response to security would mean that there </a:t>
            </a:r>
            <a:r>
              <a:rPr lang="en-US" err="1"/>
              <a:t>wld</a:t>
            </a:r>
            <a:r>
              <a:rPr lang="en-US"/>
              <a:t> be more </a:t>
            </a:r>
            <a:r>
              <a:rPr lang="en-US" err="1"/>
              <a:t>bulnerabilitieies</a:t>
            </a:r>
            <a:r>
              <a:rPr lang="en-US"/>
              <a:t> </a:t>
            </a:r>
            <a:endParaRPr lang="en-SG"/>
          </a:p>
        </p:txBody>
      </p:sp>
    </p:spTree>
    <p:extLst>
      <p:ext uri="{BB962C8B-B14F-4D97-AF65-F5344CB8AC3E}">
        <p14:creationId xmlns:p14="http://schemas.microsoft.com/office/powerpoint/2010/main" val="247638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err="1"/>
              <a:t>Phising</a:t>
            </a:r>
            <a:r>
              <a:rPr lang="en-US"/>
              <a:t> emails help </a:t>
            </a:r>
            <a:r>
              <a:rPr lang="en-US" err="1"/>
              <a:t>toinfiltratng</a:t>
            </a:r>
            <a:r>
              <a:rPr lang="en-US"/>
              <a:t> the system</a:t>
            </a:r>
            <a:endParaRPr lang="en-SG"/>
          </a:p>
        </p:txBody>
      </p:sp>
    </p:spTree>
    <p:extLst>
      <p:ext uri="{BB962C8B-B14F-4D97-AF65-F5344CB8AC3E}">
        <p14:creationId xmlns:p14="http://schemas.microsoft.com/office/powerpoint/2010/main" val="4079340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f6f477a78e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f6f477a78e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Firsylt</a:t>
            </a:r>
            <a:r>
              <a:rPr lang="en-US"/>
              <a:t>, the </a:t>
            </a:r>
            <a:r>
              <a:rPr lang="en-US" err="1"/>
              <a:t>atackers</a:t>
            </a:r>
            <a:r>
              <a:rPr lang="en-US"/>
              <a:t> </a:t>
            </a:r>
          </a:p>
          <a:p>
            <a:pPr marL="0" lvl="0" indent="0" algn="l" rtl="0">
              <a:spcBef>
                <a:spcPts val="0"/>
              </a:spcBef>
              <a:spcAft>
                <a:spcPts val="0"/>
              </a:spcAft>
              <a:buNone/>
            </a:pPr>
            <a:r>
              <a:rPr lang="en-US"/>
              <a:t>They then</a:t>
            </a:r>
          </a:p>
          <a:p>
            <a:pPr marL="0" lvl="0" indent="0" algn="l" rtl="0">
              <a:spcBef>
                <a:spcPts val="0"/>
              </a:spcBef>
              <a:spcAft>
                <a:spcPts val="0"/>
              </a:spcAft>
              <a:buNone/>
            </a:pPr>
            <a:r>
              <a:rPr lang="en-US"/>
              <a:t>After that</a:t>
            </a:r>
            <a:endParaRPr/>
          </a:p>
        </p:txBody>
      </p:sp>
    </p:spTree>
    <p:extLst>
      <p:ext uri="{BB962C8B-B14F-4D97-AF65-F5344CB8AC3E}">
        <p14:creationId xmlns:p14="http://schemas.microsoft.com/office/powerpoint/2010/main" val="1870385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c6ac5e8787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c6ac5e878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82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f6f477a78e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f6f477a78e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969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c6ac5e8787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c6ac5e878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477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a:t>Encrypt the data to make it unreadable and this makes it such that even if attackers steal the unauthorised information, they would still not be able to make sense of it and hence it would be more secure </a:t>
            </a:r>
          </a:p>
        </p:txBody>
      </p:sp>
    </p:spTree>
    <p:extLst>
      <p:ext uri="{BB962C8B-B14F-4D97-AF65-F5344CB8AC3E}">
        <p14:creationId xmlns:p14="http://schemas.microsoft.com/office/powerpoint/2010/main" val="143479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a:t>So how the pin works is when basically authorised user would have the correct pin and if they enter it correctly, they would be able to gain access to data while unauthorised users would not have the correct pin in their disposable and hence they would not be able to gain access to data.</a:t>
            </a:r>
          </a:p>
        </p:txBody>
      </p:sp>
    </p:spTree>
    <p:extLst>
      <p:ext uri="{BB962C8B-B14F-4D97-AF65-F5344CB8AC3E}">
        <p14:creationId xmlns:p14="http://schemas.microsoft.com/office/powerpoint/2010/main" val="3984436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c6ac5e8787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c6ac5e878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c6ac5e8787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c6ac5e878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255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f7ca1d08df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f7ca1d08df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f7ca1d08df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f7ca1d08df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0521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Involved</a:t>
            </a:r>
          </a:p>
          <a:p>
            <a:r>
              <a:rPr lang="en-US"/>
              <a:t>Companies with data breaches</a:t>
            </a:r>
          </a:p>
          <a:p>
            <a:r>
              <a:rPr lang="en-US"/>
              <a:t>affected</a:t>
            </a:r>
            <a:endParaRPr lang="en-SG"/>
          </a:p>
        </p:txBody>
      </p:sp>
    </p:spTree>
    <p:extLst>
      <p:ext uri="{BB962C8B-B14F-4D97-AF65-F5344CB8AC3E}">
        <p14:creationId xmlns:p14="http://schemas.microsoft.com/office/powerpoint/2010/main" val="3449614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Learned how versatile malware is </a:t>
            </a:r>
            <a:endParaRPr lang="en-SG"/>
          </a:p>
        </p:txBody>
      </p:sp>
    </p:spTree>
    <p:extLst>
      <p:ext uri="{BB962C8B-B14F-4D97-AF65-F5344CB8AC3E}">
        <p14:creationId xmlns:p14="http://schemas.microsoft.com/office/powerpoint/2010/main" val="2712044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education allows end-user to learn about social engineering techniques and some examples of end-user attack vectors.</a:t>
            </a:r>
          </a:p>
          <a:p>
            <a:r>
              <a:rPr lang="en-US" dirty="0"/>
              <a:t>This can reduce the chances of attackers getting sensitive information or data needed from the end-user to launch the attack.</a:t>
            </a:r>
            <a:endParaRPr lang="en-GB" dirty="0"/>
          </a:p>
        </p:txBody>
      </p:sp>
    </p:spTree>
    <p:extLst>
      <p:ext uri="{BB962C8B-B14F-4D97-AF65-F5344CB8AC3E}">
        <p14:creationId xmlns:p14="http://schemas.microsoft.com/office/powerpoint/2010/main" val="2597218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f6f477a78e_0_1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7" name="Google Shape;2197;gf6f477a78e_0_1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1"/>
        <p:cNvGrpSpPr/>
        <p:nvPr/>
      </p:nvGrpSpPr>
      <p:grpSpPr>
        <a:xfrm>
          <a:off x="0" y="0"/>
          <a:ext cx="0" cy="0"/>
          <a:chOff x="0" y="0"/>
          <a:chExt cx="0" cy="0"/>
        </a:xfrm>
      </p:grpSpPr>
      <p:sp>
        <p:nvSpPr>
          <p:cNvPr id="10042" name="Google Shape;10042;gf6f477a78e_1_2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3" name="Google Shape;10043;gf6f477a78e_1_2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c6ac5e8787_1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c6ac5e8787_1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a:p>
        </p:txBody>
      </p:sp>
    </p:spTree>
    <p:extLst>
      <p:ext uri="{BB962C8B-B14F-4D97-AF65-F5344CB8AC3E}">
        <p14:creationId xmlns:p14="http://schemas.microsoft.com/office/powerpoint/2010/main" val="3452716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So that people watching our materials can prevent from making the same mistake as home depot.</a:t>
            </a:r>
            <a:endParaRPr lang="en-GB"/>
          </a:p>
        </p:txBody>
      </p:sp>
    </p:spTree>
    <p:extLst>
      <p:ext uri="{BB962C8B-B14F-4D97-AF65-F5344CB8AC3E}">
        <p14:creationId xmlns:p14="http://schemas.microsoft.com/office/powerpoint/2010/main" val="3272307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f6f477a78e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f6f477a78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c6ac5e8787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c6ac5e878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9371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f6f477a78e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f6f477a78e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And this made it harder for the company, home depot to detect and remove the malware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f6f477a78e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f6f477a78e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234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4"/>
            </a:gs>
            <a:gs pos="0">
              <a:schemeClr val="accent4"/>
            </a:gs>
            <a:gs pos="39000">
              <a:srgbClr val="23223D"/>
            </a:gs>
            <a:gs pos="76000">
              <a:srgbClr val="23223D"/>
            </a:gs>
            <a:gs pos="100000">
              <a:schemeClr val="lt1"/>
            </a:gs>
          </a:gsLst>
          <a:lin ang="18900044" scaled="0"/>
        </a:gradFill>
        <a:effectLst/>
      </p:bgPr>
    </p:bg>
    <p:spTree>
      <p:nvGrpSpPr>
        <p:cNvPr id="1" name="Shape 53"/>
        <p:cNvGrpSpPr/>
        <p:nvPr/>
      </p:nvGrpSpPr>
      <p:grpSpPr>
        <a:xfrm>
          <a:off x="0" y="0"/>
          <a:ext cx="0" cy="0"/>
          <a:chOff x="0" y="0"/>
          <a:chExt cx="0" cy="0"/>
        </a:xfrm>
      </p:grpSpPr>
      <p:sp>
        <p:nvSpPr>
          <p:cNvPr id="54" name="Google Shape;54;p3"/>
          <p:cNvSpPr/>
          <p:nvPr/>
        </p:nvSpPr>
        <p:spPr>
          <a:xfrm rot="10800000" flipH="1">
            <a:off x="37" y="-16053"/>
            <a:ext cx="5427006" cy="3233043"/>
          </a:xfrm>
          <a:custGeom>
            <a:avLst/>
            <a:gdLst/>
            <a:ahLst/>
            <a:cxnLst/>
            <a:rect l="l" t="t" r="r" b="b"/>
            <a:pathLst>
              <a:path w="231750" h="138061" extrusionOk="0">
                <a:moveTo>
                  <a:pt x="152978" y="0"/>
                </a:moveTo>
                <a:cubicBezTo>
                  <a:pt x="147487" y="0"/>
                  <a:pt x="142931" y="5976"/>
                  <a:pt x="137425" y="8058"/>
                </a:cubicBezTo>
                <a:cubicBezTo>
                  <a:pt x="134065" y="9343"/>
                  <a:pt x="130295" y="9080"/>
                  <a:pt x="126760" y="9753"/>
                </a:cubicBezTo>
                <a:cubicBezTo>
                  <a:pt x="123224" y="10425"/>
                  <a:pt x="119455" y="12558"/>
                  <a:pt x="118870" y="16123"/>
                </a:cubicBezTo>
                <a:cubicBezTo>
                  <a:pt x="118403" y="19132"/>
                  <a:pt x="120360" y="21996"/>
                  <a:pt x="120594" y="25035"/>
                </a:cubicBezTo>
                <a:cubicBezTo>
                  <a:pt x="120916" y="28921"/>
                  <a:pt x="118315" y="32574"/>
                  <a:pt x="115013" y="34649"/>
                </a:cubicBezTo>
                <a:cubicBezTo>
                  <a:pt x="111682" y="36752"/>
                  <a:pt x="107766" y="37541"/>
                  <a:pt x="103938" y="38301"/>
                </a:cubicBezTo>
                <a:cubicBezTo>
                  <a:pt x="102990" y="38494"/>
                  <a:pt x="102006" y="38678"/>
                  <a:pt x="101054" y="38678"/>
                </a:cubicBezTo>
                <a:cubicBezTo>
                  <a:pt x="100277" y="38678"/>
                  <a:pt x="99521" y="38555"/>
                  <a:pt x="98825" y="38214"/>
                </a:cubicBezTo>
                <a:cubicBezTo>
                  <a:pt x="96867" y="37278"/>
                  <a:pt x="95786" y="34882"/>
                  <a:pt x="93711" y="34473"/>
                </a:cubicBezTo>
                <a:cubicBezTo>
                  <a:pt x="93451" y="34420"/>
                  <a:pt x="93187" y="34400"/>
                  <a:pt x="92921" y="34400"/>
                </a:cubicBezTo>
                <a:cubicBezTo>
                  <a:pt x="92162" y="34400"/>
                  <a:pt x="91386" y="34561"/>
                  <a:pt x="90626" y="34561"/>
                </a:cubicBezTo>
                <a:cubicBezTo>
                  <a:pt x="90336" y="34561"/>
                  <a:pt x="90049" y="34538"/>
                  <a:pt x="89766" y="34473"/>
                </a:cubicBezTo>
                <a:cubicBezTo>
                  <a:pt x="87107" y="33830"/>
                  <a:pt x="86756" y="30295"/>
                  <a:pt x="85734" y="27752"/>
                </a:cubicBezTo>
                <a:cubicBezTo>
                  <a:pt x="84378" y="24414"/>
                  <a:pt x="80725" y="22545"/>
                  <a:pt x="77151" y="22545"/>
                </a:cubicBezTo>
                <a:cubicBezTo>
                  <a:pt x="74719" y="22545"/>
                  <a:pt x="72324" y="23411"/>
                  <a:pt x="70714" y="25269"/>
                </a:cubicBezTo>
                <a:cubicBezTo>
                  <a:pt x="69341" y="26876"/>
                  <a:pt x="68581" y="28863"/>
                  <a:pt x="67851" y="30821"/>
                </a:cubicBezTo>
                <a:cubicBezTo>
                  <a:pt x="65718" y="36489"/>
                  <a:pt x="63584" y="42246"/>
                  <a:pt x="62883" y="48236"/>
                </a:cubicBezTo>
                <a:cubicBezTo>
                  <a:pt x="62649" y="50252"/>
                  <a:pt x="62562" y="52327"/>
                  <a:pt x="61919" y="54256"/>
                </a:cubicBezTo>
                <a:cubicBezTo>
                  <a:pt x="61305" y="55921"/>
                  <a:pt x="60370" y="57441"/>
                  <a:pt x="59172" y="58726"/>
                </a:cubicBezTo>
                <a:cubicBezTo>
                  <a:pt x="52890" y="65769"/>
                  <a:pt x="42458" y="67025"/>
                  <a:pt x="33019" y="67142"/>
                </a:cubicBezTo>
                <a:cubicBezTo>
                  <a:pt x="23610" y="67259"/>
                  <a:pt x="13529" y="66908"/>
                  <a:pt x="5552" y="71993"/>
                </a:cubicBezTo>
                <a:cubicBezTo>
                  <a:pt x="3331" y="73395"/>
                  <a:pt x="1432" y="75295"/>
                  <a:pt x="0" y="77545"/>
                </a:cubicBezTo>
                <a:lnTo>
                  <a:pt x="0" y="138061"/>
                </a:lnTo>
                <a:lnTo>
                  <a:pt x="55987" y="138061"/>
                </a:lnTo>
                <a:cubicBezTo>
                  <a:pt x="57857" y="133473"/>
                  <a:pt x="59581" y="128798"/>
                  <a:pt x="63906" y="126782"/>
                </a:cubicBezTo>
                <a:cubicBezTo>
                  <a:pt x="68815" y="124473"/>
                  <a:pt x="75448" y="126782"/>
                  <a:pt x="79597" y="123275"/>
                </a:cubicBezTo>
                <a:cubicBezTo>
                  <a:pt x="83484" y="120002"/>
                  <a:pt x="82695" y="113983"/>
                  <a:pt x="82169" y="108928"/>
                </a:cubicBezTo>
                <a:cubicBezTo>
                  <a:pt x="81731" y="104252"/>
                  <a:pt x="81847" y="99519"/>
                  <a:pt x="82519" y="94873"/>
                </a:cubicBezTo>
                <a:cubicBezTo>
                  <a:pt x="83425" y="88707"/>
                  <a:pt x="86873" y="81460"/>
                  <a:pt x="93068" y="81460"/>
                </a:cubicBezTo>
                <a:cubicBezTo>
                  <a:pt x="94602" y="81460"/>
                  <a:pt x="96181" y="81944"/>
                  <a:pt x="97697" y="81944"/>
                </a:cubicBezTo>
                <a:cubicBezTo>
                  <a:pt x="98289" y="81944"/>
                  <a:pt x="98872" y="81870"/>
                  <a:pt x="99438" y="81665"/>
                </a:cubicBezTo>
                <a:cubicBezTo>
                  <a:pt x="101045" y="81080"/>
                  <a:pt x="102097" y="79590"/>
                  <a:pt x="103091" y="78187"/>
                </a:cubicBezTo>
                <a:cubicBezTo>
                  <a:pt x="108234" y="70795"/>
                  <a:pt x="113873" y="63460"/>
                  <a:pt x="121442" y="58580"/>
                </a:cubicBezTo>
                <a:cubicBezTo>
                  <a:pt x="126401" y="55383"/>
                  <a:pt x="132364" y="53364"/>
                  <a:pt x="138213" y="53364"/>
                </a:cubicBezTo>
                <a:cubicBezTo>
                  <a:pt x="141290" y="53364"/>
                  <a:pt x="144335" y="53923"/>
                  <a:pt x="147185" y="55162"/>
                </a:cubicBezTo>
                <a:cubicBezTo>
                  <a:pt x="147974" y="55454"/>
                  <a:pt x="148705" y="55951"/>
                  <a:pt x="149289" y="56623"/>
                </a:cubicBezTo>
                <a:cubicBezTo>
                  <a:pt x="150078" y="57675"/>
                  <a:pt x="150049" y="59165"/>
                  <a:pt x="150049" y="60509"/>
                </a:cubicBezTo>
                <a:cubicBezTo>
                  <a:pt x="150107" y="66236"/>
                  <a:pt x="151744" y="72051"/>
                  <a:pt x="155455" y="76405"/>
                </a:cubicBezTo>
                <a:cubicBezTo>
                  <a:pt x="158645" y="80148"/>
                  <a:pt x="163456" y="82596"/>
                  <a:pt x="168326" y="82596"/>
                </a:cubicBezTo>
                <a:cubicBezTo>
                  <a:pt x="169121" y="82596"/>
                  <a:pt x="169917" y="82531"/>
                  <a:pt x="170708" y="82395"/>
                </a:cubicBezTo>
                <a:cubicBezTo>
                  <a:pt x="176903" y="81285"/>
                  <a:pt x="181724" y="76171"/>
                  <a:pt x="184442" y="70502"/>
                </a:cubicBezTo>
                <a:cubicBezTo>
                  <a:pt x="187188" y="64834"/>
                  <a:pt x="188269" y="58551"/>
                  <a:pt x="189964" y="52502"/>
                </a:cubicBezTo>
                <a:cubicBezTo>
                  <a:pt x="192448" y="43561"/>
                  <a:pt x="196890" y="34356"/>
                  <a:pt x="205188" y="30265"/>
                </a:cubicBezTo>
                <a:cubicBezTo>
                  <a:pt x="209016" y="28395"/>
                  <a:pt x="213341" y="27782"/>
                  <a:pt x="217461" y="26730"/>
                </a:cubicBezTo>
                <a:cubicBezTo>
                  <a:pt x="221581" y="25707"/>
                  <a:pt x="225818" y="24071"/>
                  <a:pt x="228507" y="20798"/>
                </a:cubicBezTo>
                <a:cubicBezTo>
                  <a:pt x="231224" y="17496"/>
                  <a:pt x="231750" y="12119"/>
                  <a:pt x="228682" y="9168"/>
                </a:cubicBezTo>
                <a:cubicBezTo>
                  <a:pt x="227049" y="7604"/>
                  <a:pt x="224853" y="7029"/>
                  <a:pt x="222577" y="7029"/>
                </a:cubicBezTo>
                <a:cubicBezTo>
                  <a:pt x="220941" y="7029"/>
                  <a:pt x="219263" y="7326"/>
                  <a:pt x="217724" y="7766"/>
                </a:cubicBezTo>
                <a:cubicBezTo>
                  <a:pt x="214211" y="8789"/>
                  <a:pt x="210751" y="10441"/>
                  <a:pt x="207144" y="10441"/>
                </a:cubicBezTo>
                <a:cubicBezTo>
                  <a:pt x="206941" y="10441"/>
                  <a:pt x="206737" y="10436"/>
                  <a:pt x="206532" y="10425"/>
                </a:cubicBezTo>
                <a:cubicBezTo>
                  <a:pt x="203428" y="10292"/>
                  <a:pt x="200005" y="8995"/>
                  <a:pt x="197034" y="8995"/>
                </a:cubicBezTo>
                <a:cubicBezTo>
                  <a:pt x="195418" y="8995"/>
                  <a:pt x="193936" y="9378"/>
                  <a:pt x="192711" y="10541"/>
                </a:cubicBezTo>
                <a:cubicBezTo>
                  <a:pt x="191455" y="11740"/>
                  <a:pt x="190899" y="13493"/>
                  <a:pt x="190110" y="15041"/>
                </a:cubicBezTo>
                <a:cubicBezTo>
                  <a:pt x="187512" y="20067"/>
                  <a:pt x="182553" y="22657"/>
                  <a:pt x="177570" y="22657"/>
                </a:cubicBezTo>
                <a:cubicBezTo>
                  <a:pt x="173195" y="22657"/>
                  <a:pt x="168802" y="20660"/>
                  <a:pt x="165974" y="16561"/>
                </a:cubicBezTo>
                <a:cubicBezTo>
                  <a:pt x="162088" y="10951"/>
                  <a:pt x="161445" y="1863"/>
                  <a:pt x="154812" y="227"/>
                </a:cubicBezTo>
                <a:cubicBezTo>
                  <a:pt x="154188" y="71"/>
                  <a:pt x="153577" y="0"/>
                  <a:pt x="152978" y="0"/>
                </a:cubicBezTo>
                <a:close/>
              </a:path>
            </a:pathLst>
          </a:custGeom>
          <a:gradFill>
            <a:gsLst>
              <a:gs pos="0">
                <a:srgbClr val="FFFFFF">
                  <a:alpha val="0"/>
                </a:srgbClr>
              </a:gs>
              <a:gs pos="100000">
                <a:srgbClr val="FFFFFF">
                  <a:alpha val="784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3"/>
          <p:cNvGrpSpPr/>
          <p:nvPr/>
        </p:nvGrpSpPr>
        <p:grpSpPr>
          <a:xfrm>
            <a:off x="7161338" y="-363006"/>
            <a:ext cx="2310570" cy="2778607"/>
            <a:chOff x="7225800" y="-1002206"/>
            <a:chExt cx="2310570" cy="2778607"/>
          </a:xfrm>
        </p:grpSpPr>
        <p:grpSp>
          <p:nvGrpSpPr>
            <p:cNvPr id="56" name="Google Shape;56;p3"/>
            <p:cNvGrpSpPr/>
            <p:nvPr/>
          </p:nvGrpSpPr>
          <p:grpSpPr>
            <a:xfrm>
              <a:off x="8269082" y="515039"/>
              <a:ext cx="1267288" cy="1261362"/>
              <a:chOff x="5830100" y="1454250"/>
              <a:chExt cx="780975" cy="777275"/>
            </a:xfrm>
          </p:grpSpPr>
          <p:sp>
            <p:nvSpPr>
              <p:cNvPr id="57" name="Google Shape;57;p3"/>
              <p:cNvSpPr/>
              <p:nvPr/>
            </p:nvSpPr>
            <p:spPr>
              <a:xfrm>
                <a:off x="5903600" y="1454250"/>
                <a:ext cx="707475" cy="712975"/>
              </a:xfrm>
              <a:custGeom>
                <a:avLst/>
                <a:gdLst/>
                <a:ahLst/>
                <a:cxnLst/>
                <a:rect l="l" t="t" r="r" b="b"/>
                <a:pathLst>
                  <a:path w="28299" h="28519" extrusionOk="0">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830100" y="2072725"/>
                <a:ext cx="176000" cy="158800"/>
              </a:xfrm>
              <a:custGeom>
                <a:avLst/>
                <a:gdLst/>
                <a:ahLst/>
                <a:cxnLst/>
                <a:rect l="l" t="t" r="r" b="b"/>
                <a:pathLst>
                  <a:path w="7040" h="6352" extrusionOk="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7683297" y="-1002206"/>
              <a:ext cx="1586877" cy="1573589"/>
              <a:chOff x="5806450" y="990550"/>
              <a:chExt cx="821025" cy="814150"/>
            </a:xfrm>
          </p:grpSpPr>
          <p:sp>
            <p:nvSpPr>
              <p:cNvPr id="60" name="Google Shape;60;p3"/>
              <p:cNvSpPr/>
              <p:nvPr/>
            </p:nvSpPr>
            <p:spPr>
              <a:xfrm>
                <a:off x="5850200" y="990550"/>
                <a:ext cx="777275" cy="782225"/>
              </a:xfrm>
              <a:custGeom>
                <a:avLst/>
                <a:gdLst/>
                <a:ahLst/>
                <a:cxnLst/>
                <a:rect l="l" t="t" r="r" b="b"/>
                <a:pathLst>
                  <a:path w="31091" h="31289" extrusionOk="0">
                    <a:moveTo>
                      <a:pt x="31090" y="0"/>
                    </a:moveTo>
                    <a:lnTo>
                      <a:pt x="149" y="30730"/>
                    </a:lnTo>
                    <a:cubicBezTo>
                      <a:pt x="22" y="30857"/>
                      <a:pt x="1" y="31048"/>
                      <a:pt x="106" y="31175"/>
                    </a:cubicBezTo>
                    <a:cubicBezTo>
                      <a:pt x="172" y="31251"/>
                      <a:pt x="255" y="31288"/>
                      <a:pt x="338" y="31288"/>
                    </a:cubicBezTo>
                    <a:cubicBezTo>
                      <a:pt x="414" y="31288"/>
                      <a:pt x="489" y="31257"/>
                      <a:pt x="550" y="31196"/>
                    </a:cubicBezTo>
                    <a:lnTo>
                      <a:pt x="31090"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5806450" y="1725500"/>
                <a:ext cx="103525" cy="79200"/>
              </a:xfrm>
              <a:custGeom>
                <a:avLst/>
                <a:gdLst/>
                <a:ahLst/>
                <a:cxnLst/>
                <a:rect l="l" t="t" r="r" b="b"/>
                <a:pathLst>
                  <a:path w="4141" h="3168" extrusionOk="0">
                    <a:moveTo>
                      <a:pt x="2064" y="1"/>
                    </a:moveTo>
                    <a:cubicBezTo>
                      <a:pt x="1574" y="1"/>
                      <a:pt x="1093" y="227"/>
                      <a:pt x="778" y="656"/>
                    </a:cubicBezTo>
                    <a:lnTo>
                      <a:pt x="799" y="635"/>
                    </a:lnTo>
                    <a:lnTo>
                      <a:pt x="799" y="635"/>
                    </a:lnTo>
                    <a:cubicBezTo>
                      <a:pt x="0" y="1712"/>
                      <a:pt x="784" y="3167"/>
                      <a:pt x="2049" y="3167"/>
                    </a:cubicBezTo>
                    <a:cubicBezTo>
                      <a:pt x="2124" y="3167"/>
                      <a:pt x="2201" y="3162"/>
                      <a:pt x="2279" y="3151"/>
                    </a:cubicBezTo>
                    <a:cubicBezTo>
                      <a:pt x="3675" y="2961"/>
                      <a:pt x="4140" y="1163"/>
                      <a:pt x="3020" y="317"/>
                    </a:cubicBezTo>
                    <a:cubicBezTo>
                      <a:pt x="2730" y="104"/>
                      <a:pt x="2395" y="1"/>
                      <a:pt x="2064"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3"/>
            <p:cNvGrpSpPr/>
            <p:nvPr/>
          </p:nvGrpSpPr>
          <p:grpSpPr>
            <a:xfrm>
              <a:off x="8455375" y="198200"/>
              <a:ext cx="814800" cy="814525"/>
              <a:chOff x="6578800" y="847800"/>
              <a:chExt cx="814800" cy="814525"/>
            </a:xfrm>
          </p:grpSpPr>
          <p:sp>
            <p:nvSpPr>
              <p:cNvPr id="63" name="Google Shape;63;p3"/>
              <p:cNvSpPr/>
              <p:nvPr/>
            </p:nvSpPr>
            <p:spPr>
              <a:xfrm>
                <a:off x="6615800" y="847800"/>
                <a:ext cx="777800" cy="782225"/>
              </a:xfrm>
              <a:custGeom>
                <a:avLst/>
                <a:gdLst/>
                <a:ahLst/>
                <a:cxnLst/>
                <a:rect l="l" t="t" r="r" b="b"/>
                <a:pathLst>
                  <a:path w="31112" h="31289" extrusionOk="0">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578800" y="1582875"/>
                <a:ext cx="88025" cy="79450"/>
              </a:xfrm>
              <a:custGeom>
                <a:avLst/>
                <a:gdLst/>
                <a:ahLst/>
                <a:cxnLst/>
                <a:rect l="l" t="t" r="r" b="b"/>
                <a:pathLst>
                  <a:path w="3521" h="3178" extrusionOk="0">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3"/>
            <p:cNvGrpSpPr/>
            <p:nvPr/>
          </p:nvGrpSpPr>
          <p:grpSpPr>
            <a:xfrm>
              <a:off x="7225800" y="-371837"/>
              <a:ext cx="815350" cy="814550"/>
              <a:chOff x="5182925" y="1757200"/>
              <a:chExt cx="815350" cy="814550"/>
            </a:xfrm>
          </p:grpSpPr>
          <p:sp>
            <p:nvSpPr>
              <p:cNvPr id="66" name="Google Shape;66;p3"/>
              <p:cNvSpPr/>
              <p:nvPr/>
            </p:nvSpPr>
            <p:spPr>
              <a:xfrm>
                <a:off x="5219950" y="1757200"/>
                <a:ext cx="778325" cy="782225"/>
              </a:xfrm>
              <a:custGeom>
                <a:avLst/>
                <a:gdLst/>
                <a:ahLst/>
                <a:cxnLst/>
                <a:rect l="l" t="t" r="r" b="b"/>
                <a:pathLst>
                  <a:path w="31133" h="31289" extrusionOk="0">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5182925" y="2492300"/>
                <a:ext cx="88025" cy="79450"/>
              </a:xfrm>
              <a:custGeom>
                <a:avLst/>
                <a:gdLst/>
                <a:ahLst/>
                <a:cxnLst/>
                <a:rect l="l" t="t" r="r" b="b"/>
                <a:pathLst>
                  <a:path w="3521" h="3178" extrusionOk="0">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3"/>
            <p:cNvGrpSpPr/>
            <p:nvPr/>
          </p:nvGrpSpPr>
          <p:grpSpPr>
            <a:xfrm>
              <a:off x="7593725" y="-555675"/>
              <a:ext cx="1766000" cy="1756825"/>
              <a:chOff x="6373650" y="342850"/>
              <a:chExt cx="1766000" cy="1756825"/>
            </a:xfrm>
          </p:grpSpPr>
          <p:sp>
            <p:nvSpPr>
              <p:cNvPr id="69" name="Google Shape;69;p3"/>
              <p:cNvSpPr/>
              <p:nvPr/>
            </p:nvSpPr>
            <p:spPr>
              <a:xfrm>
                <a:off x="6541250" y="342850"/>
                <a:ext cx="1598400" cy="1612000"/>
              </a:xfrm>
              <a:custGeom>
                <a:avLst/>
                <a:gdLst/>
                <a:ahLst/>
                <a:cxnLst/>
                <a:rect l="l" t="t" r="r" b="b"/>
                <a:pathLst>
                  <a:path w="63936" h="64480" extrusionOk="0">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6373650" y="1743675"/>
                <a:ext cx="403450" cy="356000"/>
              </a:xfrm>
              <a:custGeom>
                <a:avLst/>
                <a:gdLst/>
                <a:ahLst/>
                <a:cxnLst/>
                <a:rect l="l" t="t" r="r" b="b"/>
                <a:pathLst>
                  <a:path w="16138" h="14240" extrusionOk="0">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71;p3"/>
          <p:cNvSpPr/>
          <p:nvPr/>
        </p:nvSpPr>
        <p:spPr>
          <a:xfrm>
            <a:off x="7660559" y="4041077"/>
            <a:ext cx="1811335" cy="1649532"/>
          </a:xfrm>
          <a:custGeom>
            <a:avLst/>
            <a:gdLst/>
            <a:ahLst/>
            <a:cxnLst/>
            <a:rect l="l" t="t" r="r" b="b"/>
            <a:pathLst>
              <a:path w="53130" h="48384" extrusionOk="0">
                <a:moveTo>
                  <a:pt x="26565" y="1"/>
                </a:moveTo>
                <a:cubicBezTo>
                  <a:pt x="20373" y="1"/>
                  <a:pt x="14182" y="2358"/>
                  <a:pt x="9455" y="7073"/>
                </a:cubicBezTo>
                <a:cubicBezTo>
                  <a:pt x="0" y="16528"/>
                  <a:pt x="0" y="31863"/>
                  <a:pt x="9455" y="41292"/>
                </a:cubicBezTo>
                <a:cubicBezTo>
                  <a:pt x="14182" y="46020"/>
                  <a:pt x="20373" y="48383"/>
                  <a:pt x="26565" y="48383"/>
                </a:cubicBezTo>
                <a:cubicBezTo>
                  <a:pt x="32756" y="48383"/>
                  <a:pt x="38947" y="46020"/>
                  <a:pt x="43674" y="41292"/>
                </a:cubicBezTo>
                <a:cubicBezTo>
                  <a:pt x="53129" y="31863"/>
                  <a:pt x="53129" y="16528"/>
                  <a:pt x="43674" y="7073"/>
                </a:cubicBezTo>
                <a:cubicBezTo>
                  <a:pt x="38947" y="2358"/>
                  <a:pt x="32756" y="1"/>
                  <a:pt x="26565" y="1"/>
                </a:cubicBezTo>
                <a:close/>
              </a:path>
            </a:pathLst>
          </a:custGeom>
          <a:gradFill>
            <a:gsLst>
              <a:gs pos="0">
                <a:schemeClr val="lt2"/>
              </a:gs>
              <a:gs pos="51000">
                <a:srgbClr val="23223D"/>
              </a:gs>
              <a:gs pos="100000">
                <a:schemeClr val="lt1"/>
              </a:gs>
            </a:gsLst>
            <a:lin ang="2700006" scaled="0"/>
          </a:gradFill>
          <a:ln>
            <a:noFill/>
          </a:ln>
          <a:effectLst>
            <a:outerShdw blurRad="357188" algn="bl" rotWithShape="0">
              <a:schemeClr val="dk1">
                <a:alpha val="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txBox="1">
            <a:spLocks noGrp="1"/>
          </p:cNvSpPr>
          <p:nvPr>
            <p:ph type="title"/>
          </p:nvPr>
        </p:nvSpPr>
        <p:spPr>
          <a:xfrm>
            <a:off x="3888786" y="2596175"/>
            <a:ext cx="3540300" cy="9819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7000"/>
              <a:buNone/>
              <a:defRPr sz="8000">
                <a:solidFill>
                  <a:schemeClr val="accent5"/>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73" name="Google Shape;73;p3"/>
          <p:cNvSpPr txBox="1">
            <a:spLocks noGrp="1"/>
          </p:cNvSpPr>
          <p:nvPr>
            <p:ph type="title" idx="2" hasCustomPrompt="1"/>
          </p:nvPr>
        </p:nvSpPr>
        <p:spPr>
          <a:xfrm>
            <a:off x="5002386" y="1140129"/>
            <a:ext cx="1313100" cy="77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8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74" name="Google Shape;74;p3"/>
          <p:cNvSpPr txBox="1">
            <a:spLocks noGrp="1"/>
          </p:cNvSpPr>
          <p:nvPr>
            <p:ph type="subTitle" idx="1"/>
          </p:nvPr>
        </p:nvSpPr>
        <p:spPr>
          <a:xfrm>
            <a:off x="4139286" y="3643179"/>
            <a:ext cx="3039300" cy="69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grpSp>
        <p:nvGrpSpPr>
          <p:cNvPr id="75" name="Google Shape;75;p3"/>
          <p:cNvGrpSpPr/>
          <p:nvPr/>
        </p:nvGrpSpPr>
        <p:grpSpPr>
          <a:xfrm>
            <a:off x="1226370" y="3973623"/>
            <a:ext cx="2233850" cy="2881955"/>
            <a:chOff x="-869130" y="859063"/>
            <a:chExt cx="2233850" cy="2881955"/>
          </a:xfrm>
        </p:grpSpPr>
        <p:grpSp>
          <p:nvGrpSpPr>
            <p:cNvPr id="76" name="Google Shape;76;p3"/>
            <p:cNvGrpSpPr/>
            <p:nvPr/>
          </p:nvGrpSpPr>
          <p:grpSpPr>
            <a:xfrm>
              <a:off x="583245" y="876223"/>
              <a:ext cx="781475" cy="777550"/>
              <a:chOff x="2532925" y="2911675"/>
              <a:chExt cx="781475" cy="777550"/>
            </a:xfrm>
          </p:grpSpPr>
          <p:sp>
            <p:nvSpPr>
              <p:cNvPr id="77" name="Google Shape;77;p3"/>
              <p:cNvSpPr/>
              <p:nvPr/>
            </p:nvSpPr>
            <p:spPr>
              <a:xfrm>
                <a:off x="3138025" y="2911675"/>
                <a:ext cx="176375" cy="158850"/>
              </a:xfrm>
              <a:custGeom>
                <a:avLst/>
                <a:gdLst/>
                <a:ahLst/>
                <a:cxnLst/>
                <a:rect l="l" t="t" r="r" b="b"/>
                <a:pathLst>
                  <a:path w="7055" h="6354" extrusionOk="0">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2532925" y="2976125"/>
                <a:ext cx="707450" cy="713100"/>
              </a:xfrm>
              <a:custGeom>
                <a:avLst/>
                <a:gdLst/>
                <a:ahLst/>
                <a:cxnLst/>
                <a:rect l="l" t="t" r="r" b="b"/>
                <a:pathLst>
                  <a:path w="28298" h="28524" extrusionOk="0">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3"/>
            <p:cNvGrpSpPr/>
            <p:nvPr/>
          </p:nvGrpSpPr>
          <p:grpSpPr>
            <a:xfrm>
              <a:off x="674770" y="1490267"/>
              <a:ext cx="499675" cy="497625"/>
              <a:chOff x="2548250" y="3477125"/>
              <a:chExt cx="499675" cy="497625"/>
            </a:xfrm>
          </p:grpSpPr>
          <p:sp>
            <p:nvSpPr>
              <p:cNvPr id="80" name="Google Shape;80;p3"/>
              <p:cNvSpPr/>
              <p:nvPr/>
            </p:nvSpPr>
            <p:spPr>
              <a:xfrm>
                <a:off x="2935475" y="3477125"/>
                <a:ext cx="112450" cy="101350"/>
              </a:xfrm>
              <a:custGeom>
                <a:avLst/>
                <a:gdLst/>
                <a:ahLst/>
                <a:cxnLst/>
                <a:rect l="l" t="t" r="r" b="b"/>
                <a:pathLst>
                  <a:path w="4498" h="4054" extrusionOk="0">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2548250" y="3518350"/>
                <a:ext cx="452625" cy="456400"/>
              </a:xfrm>
              <a:custGeom>
                <a:avLst/>
                <a:gdLst/>
                <a:ahLst/>
                <a:cxnLst/>
                <a:rect l="l" t="t" r="r" b="b"/>
                <a:pathLst>
                  <a:path w="18105" h="18256" extrusionOk="0">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a:off x="140624" y="1742028"/>
              <a:ext cx="1145201" cy="1144815"/>
              <a:chOff x="2516525" y="3338400"/>
              <a:chExt cx="814800" cy="814525"/>
            </a:xfrm>
          </p:grpSpPr>
          <p:sp>
            <p:nvSpPr>
              <p:cNvPr id="83" name="Google Shape;83;p3"/>
              <p:cNvSpPr/>
              <p:nvPr/>
            </p:nvSpPr>
            <p:spPr>
              <a:xfrm>
                <a:off x="3242925" y="3338400"/>
                <a:ext cx="88400" cy="79450"/>
              </a:xfrm>
              <a:custGeom>
                <a:avLst/>
                <a:gdLst/>
                <a:ahLst/>
                <a:cxnLst/>
                <a:rect l="l" t="t" r="r" b="b"/>
                <a:pathLst>
                  <a:path w="3536" h="3178" extrusionOk="0">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2516525" y="3370575"/>
                <a:ext cx="777275" cy="782350"/>
              </a:xfrm>
              <a:custGeom>
                <a:avLst/>
                <a:gdLst/>
                <a:ahLst/>
                <a:cxnLst/>
                <a:rect l="l" t="t" r="r" b="b"/>
                <a:pathLst>
                  <a:path w="31091" h="31294" extrusionOk="0">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3"/>
            <p:cNvGrpSpPr/>
            <p:nvPr/>
          </p:nvGrpSpPr>
          <p:grpSpPr>
            <a:xfrm>
              <a:off x="-238830" y="1664463"/>
              <a:ext cx="822075" cy="814675"/>
              <a:chOff x="1750375" y="3481025"/>
              <a:chExt cx="822075" cy="814675"/>
            </a:xfrm>
          </p:grpSpPr>
          <p:sp>
            <p:nvSpPr>
              <p:cNvPr id="86" name="Google Shape;86;p3"/>
              <p:cNvSpPr/>
              <p:nvPr/>
            </p:nvSpPr>
            <p:spPr>
              <a:xfrm>
                <a:off x="2468400" y="3481025"/>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750375" y="3513325"/>
                <a:ext cx="777800" cy="782375"/>
              </a:xfrm>
              <a:custGeom>
                <a:avLst/>
                <a:gdLst/>
                <a:ahLst/>
                <a:cxnLst/>
                <a:rect l="l" t="t" r="r" b="b"/>
                <a:pathLst>
                  <a:path w="31112" h="31295" extrusionOk="0">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3"/>
            <p:cNvGrpSpPr/>
            <p:nvPr/>
          </p:nvGrpSpPr>
          <p:grpSpPr>
            <a:xfrm>
              <a:off x="302458" y="2300263"/>
              <a:ext cx="821525" cy="814675"/>
              <a:chOff x="578020" y="1990738"/>
              <a:chExt cx="821525" cy="814675"/>
            </a:xfrm>
          </p:grpSpPr>
          <p:sp>
            <p:nvSpPr>
              <p:cNvPr id="89" name="Google Shape;89;p3"/>
              <p:cNvSpPr/>
              <p:nvPr/>
            </p:nvSpPr>
            <p:spPr>
              <a:xfrm>
                <a:off x="1295495" y="1990738"/>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78020" y="2023038"/>
                <a:ext cx="777250" cy="782375"/>
              </a:xfrm>
              <a:custGeom>
                <a:avLst/>
                <a:gdLst/>
                <a:ahLst/>
                <a:cxnLst/>
                <a:rect l="l" t="t" r="r" b="b"/>
                <a:pathLst>
                  <a:path w="31090" h="31295" extrusionOk="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82595" y="2926467"/>
              <a:ext cx="814275" cy="814550"/>
              <a:chOff x="3146775" y="2571725"/>
              <a:chExt cx="814275" cy="814550"/>
            </a:xfrm>
          </p:grpSpPr>
          <p:sp>
            <p:nvSpPr>
              <p:cNvPr id="92" name="Google Shape;92;p3"/>
              <p:cNvSpPr/>
              <p:nvPr/>
            </p:nvSpPr>
            <p:spPr>
              <a:xfrm>
                <a:off x="3873025" y="2571725"/>
                <a:ext cx="88025" cy="79450"/>
              </a:xfrm>
              <a:custGeom>
                <a:avLst/>
                <a:gdLst/>
                <a:ahLst/>
                <a:cxnLst/>
                <a:rect l="l" t="t" r="r" b="b"/>
                <a:pathLst>
                  <a:path w="3521" h="3178" extrusionOk="0">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146775" y="2603900"/>
                <a:ext cx="777275" cy="782375"/>
              </a:xfrm>
              <a:custGeom>
                <a:avLst/>
                <a:gdLst/>
                <a:ahLst/>
                <a:cxnLst/>
                <a:rect l="l" t="t" r="r" b="b"/>
                <a:pathLst>
                  <a:path w="31091" h="31295" extrusionOk="0">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3"/>
            <p:cNvGrpSpPr/>
            <p:nvPr/>
          </p:nvGrpSpPr>
          <p:grpSpPr>
            <a:xfrm>
              <a:off x="-869130" y="859063"/>
              <a:ext cx="1766000" cy="1756400"/>
              <a:chOff x="1004350" y="3043700"/>
              <a:chExt cx="1766000" cy="1756400"/>
            </a:xfrm>
          </p:grpSpPr>
          <p:sp>
            <p:nvSpPr>
              <p:cNvPr id="95" name="Google Shape;95;p3"/>
              <p:cNvSpPr/>
              <p:nvPr/>
            </p:nvSpPr>
            <p:spPr>
              <a:xfrm>
                <a:off x="2367425" y="3043700"/>
                <a:ext cx="402925" cy="355975"/>
              </a:xfrm>
              <a:custGeom>
                <a:avLst/>
                <a:gdLst/>
                <a:ahLst/>
                <a:cxnLst/>
                <a:rect l="l" t="t" r="r" b="b"/>
                <a:pathLst>
                  <a:path w="16117" h="14239" extrusionOk="0">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1004350" y="3188425"/>
                <a:ext cx="1598375" cy="1611675"/>
              </a:xfrm>
              <a:custGeom>
                <a:avLst/>
                <a:gdLst/>
                <a:ahLst/>
                <a:cxnLst/>
                <a:rect l="l" t="t" r="r" b="b"/>
                <a:pathLst>
                  <a:path w="63935" h="64467" extrusionOk="0">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CUSTOM_5_3_1">
    <p:spTree>
      <p:nvGrpSpPr>
        <p:cNvPr id="1" name="Shape 676"/>
        <p:cNvGrpSpPr/>
        <p:nvPr/>
      </p:nvGrpSpPr>
      <p:grpSpPr>
        <a:xfrm>
          <a:off x="0" y="0"/>
          <a:ext cx="0" cy="0"/>
          <a:chOff x="0" y="0"/>
          <a:chExt cx="0" cy="0"/>
        </a:xfrm>
      </p:grpSpPr>
      <p:sp>
        <p:nvSpPr>
          <p:cNvPr id="677" name="Google Shape;677;p21"/>
          <p:cNvSpPr/>
          <p:nvPr/>
        </p:nvSpPr>
        <p:spPr>
          <a:xfrm rot="10800000" flipH="1">
            <a:off x="1" y="93"/>
            <a:ext cx="5676137" cy="3381459"/>
          </a:xfrm>
          <a:custGeom>
            <a:avLst/>
            <a:gdLst/>
            <a:ahLst/>
            <a:cxnLst/>
            <a:rect l="l" t="t" r="r" b="b"/>
            <a:pathLst>
              <a:path w="231750" h="138061" extrusionOk="0">
                <a:moveTo>
                  <a:pt x="152978" y="0"/>
                </a:moveTo>
                <a:cubicBezTo>
                  <a:pt x="147487" y="0"/>
                  <a:pt x="142931" y="5976"/>
                  <a:pt x="137425" y="8058"/>
                </a:cubicBezTo>
                <a:cubicBezTo>
                  <a:pt x="134065" y="9343"/>
                  <a:pt x="130295" y="9080"/>
                  <a:pt x="126760" y="9753"/>
                </a:cubicBezTo>
                <a:cubicBezTo>
                  <a:pt x="123224" y="10425"/>
                  <a:pt x="119455" y="12558"/>
                  <a:pt x="118870" y="16123"/>
                </a:cubicBezTo>
                <a:cubicBezTo>
                  <a:pt x="118403" y="19132"/>
                  <a:pt x="120360" y="21996"/>
                  <a:pt x="120594" y="25035"/>
                </a:cubicBezTo>
                <a:cubicBezTo>
                  <a:pt x="120916" y="28921"/>
                  <a:pt x="118315" y="32574"/>
                  <a:pt x="115013" y="34649"/>
                </a:cubicBezTo>
                <a:cubicBezTo>
                  <a:pt x="111682" y="36752"/>
                  <a:pt x="107766" y="37541"/>
                  <a:pt x="103938" y="38301"/>
                </a:cubicBezTo>
                <a:cubicBezTo>
                  <a:pt x="102990" y="38494"/>
                  <a:pt x="102006" y="38678"/>
                  <a:pt x="101054" y="38678"/>
                </a:cubicBezTo>
                <a:cubicBezTo>
                  <a:pt x="100277" y="38678"/>
                  <a:pt x="99521" y="38555"/>
                  <a:pt x="98825" y="38214"/>
                </a:cubicBezTo>
                <a:cubicBezTo>
                  <a:pt x="96867" y="37278"/>
                  <a:pt x="95786" y="34882"/>
                  <a:pt x="93711" y="34473"/>
                </a:cubicBezTo>
                <a:cubicBezTo>
                  <a:pt x="93451" y="34420"/>
                  <a:pt x="93187" y="34400"/>
                  <a:pt x="92921" y="34400"/>
                </a:cubicBezTo>
                <a:cubicBezTo>
                  <a:pt x="92162" y="34400"/>
                  <a:pt x="91386" y="34561"/>
                  <a:pt x="90626" y="34561"/>
                </a:cubicBezTo>
                <a:cubicBezTo>
                  <a:pt x="90336" y="34561"/>
                  <a:pt x="90049" y="34538"/>
                  <a:pt x="89766" y="34473"/>
                </a:cubicBezTo>
                <a:cubicBezTo>
                  <a:pt x="87107" y="33830"/>
                  <a:pt x="86756" y="30295"/>
                  <a:pt x="85734" y="27752"/>
                </a:cubicBezTo>
                <a:cubicBezTo>
                  <a:pt x="84378" y="24414"/>
                  <a:pt x="80725" y="22545"/>
                  <a:pt x="77151" y="22545"/>
                </a:cubicBezTo>
                <a:cubicBezTo>
                  <a:pt x="74719" y="22545"/>
                  <a:pt x="72324" y="23411"/>
                  <a:pt x="70714" y="25269"/>
                </a:cubicBezTo>
                <a:cubicBezTo>
                  <a:pt x="69341" y="26876"/>
                  <a:pt x="68581" y="28863"/>
                  <a:pt x="67851" y="30821"/>
                </a:cubicBezTo>
                <a:cubicBezTo>
                  <a:pt x="65718" y="36489"/>
                  <a:pt x="63584" y="42246"/>
                  <a:pt x="62883" y="48236"/>
                </a:cubicBezTo>
                <a:cubicBezTo>
                  <a:pt x="62649" y="50252"/>
                  <a:pt x="62562" y="52327"/>
                  <a:pt x="61919" y="54256"/>
                </a:cubicBezTo>
                <a:cubicBezTo>
                  <a:pt x="61305" y="55921"/>
                  <a:pt x="60370" y="57441"/>
                  <a:pt x="59172" y="58726"/>
                </a:cubicBezTo>
                <a:cubicBezTo>
                  <a:pt x="52890" y="65769"/>
                  <a:pt x="42458" y="67025"/>
                  <a:pt x="33019" y="67142"/>
                </a:cubicBezTo>
                <a:cubicBezTo>
                  <a:pt x="23610" y="67259"/>
                  <a:pt x="13529" y="66908"/>
                  <a:pt x="5552" y="71993"/>
                </a:cubicBezTo>
                <a:cubicBezTo>
                  <a:pt x="3331" y="73395"/>
                  <a:pt x="1432" y="75295"/>
                  <a:pt x="0" y="77545"/>
                </a:cubicBezTo>
                <a:lnTo>
                  <a:pt x="0" y="138061"/>
                </a:lnTo>
                <a:lnTo>
                  <a:pt x="55987" y="138061"/>
                </a:lnTo>
                <a:cubicBezTo>
                  <a:pt x="57857" y="133473"/>
                  <a:pt x="59581" y="128798"/>
                  <a:pt x="63906" y="126782"/>
                </a:cubicBezTo>
                <a:cubicBezTo>
                  <a:pt x="68815" y="124473"/>
                  <a:pt x="75448" y="126782"/>
                  <a:pt x="79597" y="123275"/>
                </a:cubicBezTo>
                <a:cubicBezTo>
                  <a:pt x="83484" y="120002"/>
                  <a:pt x="82695" y="113983"/>
                  <a:pt x="82169" y="108928"/>
                </a:cubicBezTo>
                <a:cubicBezTo>
                  <a:pt x="81731" y="104252"/>
                  <a:pt x="81847" y="99519"/>
                  <a:pt x="82519" y="94873"/>
                </a:cubicBezTo>
                <a:cubicBezTo>
                  <a:pt x="83425" y="88707"/>
                  <a:pt x="86873" y="81460"/>
                  <a:pt x="93068" y="81460"/>
                </a:cubicBezTo>
                <a:cubicBezTo>
                  <a:pt x="94602" y="81460"/>
                  <a:pt x="96181" y="81944"/>
                  <a:pt x="97697" y="81944"/>
                </a:cubicBezTo>
                <a:cubicBezTo>
                  <a:pt x="98289" y="81944"/>
                  <a:pt x="98872" y="81870"/>
                  <a:pt x="99438" y="81665"/>
                </a:cubicBezTo>
                <a:cubicBezTo>
                  <a:pt x="101045" y="81080"/>
                  <a:pt x="102097" y="79590"/>
                  <a:pt x="103091" y="78187"/>
                </a:cubicBezTo>
                <a:cubicBezTo>
                  <a:pt x="108234" y="70795"/>
                  <a:pt x="113873" y="63460"/>
                  <a:pt x="121442" y="58580"/>
                </a:cubicBezTo>
                <a:cubicBezTo>
                  <a:pt x="126401" y="55383"/>
                  <a:pt x="132364" y="53364"/>
                  <a:pt x="138213" y="53364"/>
                </a:cubicBezTo>
                <a:cubicBezTo>
                  <a:pt x="141290" y="53364"/>
                  <a:pt x="144335" y="53923"/>
                  <a:pt x="147185" y="55162"/>
                </a:cubicBezTo>
                <a:cubicBezTo>
                  <a:pt x="147974" y="55454"/>
                  <a:pt x="148705" y="55951"/>
                  <a:pt x="149289" y="56623"/>
                </a:cubicBezTo>
                <a:cubicBezTo>
                  <a:pt x="150078" y="57675"/>
                  <a:pt x="150049" y="59165"/>
                  <a:pt x="150049" y="60509"/>
                </a:cubicBezTo>
                <a:cubicBezTo>
                  <a:pt x="150107" y="66236"/>
                  <a:pt x="151744" y="72051"/>
                  <a:pt x="155455" y="76405"/>
                </a:cubicBezTo>
                <a:cubicBezTo>
                  <a:pt x="158645" y="80148"/>
                  <a:pt x="163456" y="82596"/>
                  <a:pt x="168326" y="82596"/>
                </a:cubicBezTo>
                <a:cubicBezTo>
                  <a:pt x="169121" y="82596"/>
                  <a:pt x="169917" y="82531"/>
                  <a:pt x="170708" y="82395"/>
                </a:cubicBezTo>
                <a:cubicBezTo>
                  <a:pt x="176903" y="81285"/>
                  <a:pt x="181724" y="76171"/>
                  <a:pt x="184442" y="70502"/>
                </a:cubicBezTo>
                <a:cubicBezTo>
                  <a:pt x="187188" y="64834"/>
                  <a:pt x="188269" y="58551"/>
                  <a:pt x="189964" y="52502"/>
                </a:cubicBezTo>
                <a:cubicBezTo>
                  <a:pt x="192448" y="43561"/>
                  <a:pt x="196890" y="34356"/>
                  <a:pt x="205188" y="30265"/>
                </a:cubicBezTo>
                <a:cubicBezTo>
                  <a:pt x="209016" y="28395"/>
                  <a:pt x="213341" y="27782"/>
                  <a:pt x="217461" y="26730"/>
                </a:cubicBezTo>
                <a:cubicBezTo>
                  <a:pt x="221581" y="25707"/>
                  <a:pt x="225818" y="24071"/>
                  <a:pt x="228507" y="20798"/>
                </a:cubicBezTo>
                <a:cubicBezTo>
                  <a:pt x="231224" y="17496"/>
                  <a:pt x="231750" y="12119"/>
                  <a:pt x="228682" y="9168"/>
                </a:cubicBezTo>
                <a:cubicBezTo>
                  <a:pt x="227049" y="7604"/>
                  <a:pt x="224853" y="7029"/>
                  <a:pt x="222577" y="7029"/>
                </a:cubicBezTo>
                <a:cubicBezTo>
                  <a:pt x="220941" y="7029"/>
                  <a:pt x="219263" y="7326"/>
                  <a:pt x="217724" y="7766"/>
                </a:cubicBezTo>
                <a:cubicBezTo>
                  <a:pt x="214211" y="8789"/>
                  <a:pt x="210751" y="10441"/>
                  <a:pt x="207144" y="10441"/>
                </a:cubicBezTo>
                <a:cubicBezTo>
                  <a:pt x="206941" y="10441"/>
                  <a:pt x="206737" y="10436"/>
                  <a:pt x="206532" y="10425"/>
                </a:cubicBezTo>
                <a:cubicBezTo>
                  <a:pt x="203428" y="10292"/>
                  <a:pt x="200005" y="8995"/>
                  <a:pt x="197034" y="8995"/>
                </a:cubicBezTo>
                <a:cubicBezTo>
                  <a:pt x="195418" y="8995"/>
                  <a:pt x="193936" y="9378"/>
                  <a:pt x="192711" y="10541"/>
                </a:cubicBezTo>
                <a:cubicBezTo>
                  <a:pt x="191455" y="11740"/>
                  <a:pt x="190899" y="13493"/>
                  <a:pt x="190110" y="15041"/>
                </a:cubicBezTo>
                <a:cubicBezTo>
                  <a:pt x="187512" y="20067"/>
                  <a:pt x="182553" y="22657"/>
                  <a:pt x="177570" y="22657"/>
                </a:cubicBezTo>
                <a:cubicBezTo>
                  <a:pt x="173195" y="22657"/>
                  <a:pt x="168802" y="20660"/>
                  <a:pt x="165974" y="16561"/>
                </a:cubicBezTo>
                <a:cubicBezTo>
                  <a:pt x="162088" y="10951"/>
                  <a:pt x="161445" y="1863"/>
                  <a:pt x="154812" y="227"/>
                </a:cubicBezTo>
                <a:cubicBezTo>
                  <a:pt x="154188" y="71"/>
                  <a:pt x="153577" y="0"/>
                  <a:pt x="152978" y="0"/>
                </a:cubicBezTo>
                <a:close/>
              </a:path>
            </a:pathLst>
          </a:custGeom>
          <a:gradFill>
            <a:gsLst>
              <a:gs pos="0">
                <a:srgbClr val="FFFFFF">
                  <a:alpha val="0"/>
                </a:srgbClr>
              </a:gs>
              <a:gs pos="100000">
                <a:srgbClr val="FFFFFF">
                  <a:alpha val="7843"/>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21"/>
          <p:cNvGrpSpPr/>
          <p:nvPr/>
        </p:nvGrpSpPr>
        <p:grpSpPr>
          <a:xfrm>
            <a:off x="3203175" y="-333710"/>
            <a:ext cx="2960275" cy="1756825"/>
            <a:chOff x="5179375" y="266650"/>
            <a:chExt cx="2960275" cy="1756825"/>
          </a:xfrm>
        </p:grpSpPr>
        <p:grpSp>
          <p:nvGrpSpPr>
            <p:cNvPr id="679" name="Google Shape;679;p21"/>
            <p:cNvGrpSpPr/>
            <p:nvPr/>
          </p:nvGrpSpPr>
          <p:grpSpPr>
            <a:xfrm>
              <a:off x="6274000" y="771600"/>
              <a:ext cx="814800" cy="814525"/>
              <a:chOff x="6274000" y="771600"/>
              <a:chExt cx="814800" cy="814525"/>
            </a:xfrm>
          </p:grpSpPr>
          <p:sp>
            <p:nvSpPr>
              <p:cNvPr id="680" name="Google Shape;680;p21"/>
              <p:cNvSpPr/>
              <p:nvPr/>
            </p:nvSpPr>
            <p:spPr>
              <a:xfrm>
                <a:off x="6311000" y="771600"/>
                <a:ext cx="777800" cy="782225"/>
              </a:xfrm>
              <a:custGeom>
                <a:avLst/>
                <a:gdLst/>
                <a:ahLst/>
                <a:cxnLst/>
                <a:rect l="l" t="t" r="r" b="b"/>
                <a:pathLst>
                  <a:path w="31112" h="31289" extrusionOk="0">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1"/>
              <p:cNvSpPr/>
              <p:nvPr/>
            </p:nvSpPr>
            <p:spPr>
              <a:xfrm>
                <a:off x="6274000" y="1506675"/>
                <a:ext cx="88025" cy="79450"/>
              </a:xfrm>
              <a:custGeom>
                <a:avLst/>
                <a:gdLst/>
                <a:ahLst/>
                <a:cxnLst/>
                <a:rect l="l" t="t" r="r" b="b"/>
                <a:pathLst>
                  <a:path w="3521" h="3178" extrusionOk="0">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21"/>
            <p:cNvGrpSpPr/>
            <p:nvPr/>
          </p:nvGrpSpPr>
          <p:grpSpPr>
            <a:xfrm>
              <a:off x="5179375" y="601154"/>
              <a:ext cx="1096483" cy="1095422"/>
              <a:chOff x="5179375" y="601154"/>
              <a:chExt cx="1096483" cy="1095422"/>
            </a:xfrm>
          </p:grpSpPr>
          <p:sp>
            <p:nvSpPr>
              <p:cNvPr id="683" name="Google Shape;683;p21"/>
              <p:cNvSpPr/>
              <p:nvPr/>
            </p:nvSpPr>
            <p:spPr>
              <a:xfrm>
                <a:off x="5229167" y="601154"/>
                <a:ext cx="1046691" cy="1051936"/>
              </a:xfrm>
              <a:custGeom>
                <a:avLst/>
                <a:gdLst/>
                <a:ahLst/>
                <a:cxnLst/>
                <a:rect l="l" t="t" r="r" b="b"/>
                <a:pathLst>
                  <a:path w="31133" h="31289" extrusionOk="0">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1"/>
              <p:cNvSpPr/>
              <p:nvPr/>
            </p:nvSpPr>
            <p:spPr>
              <a:xfrm>
                <a:off x="5179375" y="1589732"/>
                <a:ext cx="118376" cy="106844"/>
              </a:xfrm>
              <a:custGeom>
                <a:avLst/>
                <a:gdLst/>
                <a:ahLst/>
                <a:cxnLst/>
                <a:rect l="l" t="t" r="r" b="b"/>
                <a:pathLst>
                  <a:path w="3521" h="3178" extrusionOk="0">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21"/>
            <p:cNvGrpSpPr/>
            <p:nvPr/>
          </p:nvGrpSpPr>
          <p:grpSpPr>
            <a:xfrm>
              <a:off x="6373650" y="266650"/>
              <a:ext cx="1766000" cy="1756825"/>
              <a:chOff x="6373650" y="266650"/>
              <a:chExt cx="1766000" cy="1756825"/>
            </a:xfrm>
          </p:grpSpPr>
          <p:sp>
            <p:nvSpPr>
              <p:cNvPr id="686" name="Google Shape;686;p21"/>
              <p:cNvSpPr/>
              <p:nvPr/>
            </p:nvSpPr>
            <p:spPr>
              <a:xfrm>
                <a:off x="6541250" y="266650"/>
                <a:ext cx="1598400" cy="1612000"/>
              </a:xfrm>
              <a:custGeom>
                <a:avLst/>
                <a:gdLst/>
                <a:ahLst/>
                <a:cxnLst/>
                <a:rect l="l" t="t" r="r" b="b"/>
                <a:pathLst>
                  <a:path w="63936" h="64480" extrusionOk="0">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1"/>
              <p:cNvSpPr/>
              <p:nvPr/>
            </p:nvSpPr>
            <p:spPr>
              <a:xfrm>
                <a:off x="6373650" y="1667475"/>
                <a:ext cx="403450" cy="356000"/>
              </a:xfrm>
              <a:custGeom>
                <a:avLst/>
                <a:gdLst/>
                <a:ahLst/>
                <a:cxnLst/>
                <a:rect l="l" t="t" r="r" b="b"/>
                <a:pathLst>
                  <a:path w="16138" h="14240" extrusionOk="0">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21"/>
            <p:cNvGrpSpPr/>
            <p:nvPr/>
          </p:nvGrpSpPr>
          <p:grpSpPr>
            <a:xfrm>
              <a:off x="5888275" y="711543"/>
              <a:ext cx="707488" cy="704151"/>
              <a:chOff x="5888275" y="711543"/>
              <a:chExt cx="707488" cy="704151"/>
            </a:xfrm>
          </p:grpSpPr>
          <p:sp>
            <p:nvSpPr>
              <p:cNvPr id="689" name="Google Shape;689;p21"/>
              <p:cNvSpPr/>
              <p:nvPr/>
            </p:nvSpPr>
            <p:spPr>
              <a:xfrm>
                <a:off x="5888275" y="1272087"/>
                <a:ext cx="159218" cy="143608"/>
              </a:xfrm>
              <a:custGeom>
                <a:avLst/>
                <a:gdLst/>
                <a:ahLst/>
                <a:cxnLst/>
                <a:rect l="l" t="t" r="r" b="b"/>
                <a:pathLst>
                  <a:path w="4498" h="4057" extrusionOk="0">
                    <a:moveTo>
                      <a:pt x="2269" y="1"/>
                    </a:moveTo>
                    <a:cubicBezTo>
                      <a:pt x="1671" y="1"/>
                      <a:pt x="1068" y="261"/>
                      <a:pt x="656" y="830"/>
                    </a:cubicBezTo>
                    <a:cubicBezTo>
                      <a:pt x="0" y="1740"/>
                      <a:pt x="190" y="2988"/>
                      <a:pt x="1100" y="3664"/>
                    </a:cubicBezTo>
                    <a:cubicBezTo>
                      <a:pt x="1469" y="3936"/>
                      <a:pt x="1876" y="4057"/>
                      <a:pt x="2274" y="4057"/>
                    </a:cubicBezTo>
                    <a:cubicBezTo>
                      <a:pt x="3428" y="4057"/>
                      <a:pt x="4498" y="3040"/>
                      <a:pt x="4293" y="1719"/>
                    </a:cubicBezTo>
                    <a:cubicBezTo>
                      <a:pt x="4126" y="636"/>
                      <a:pt x="3203" y="1"/>
                      <a:pt x="2269"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1"/>
              <p:cNvSpPr/>
              <p:nvPr/>
            </p:nvSpPr>
            <p:spPr>
              <a:xfrm>
                <a:off x="5954892" y="711543"/>
                <a:ext cx="640872" cy="645863"/>
              </a:xfrm>
              <a:custGeom>
                <a:avLst/>
                <a:gdLst/>
                <a:ahLst/>
                <a:cxnLst/>
                <a:rect l="l" t="t" r="r" b="b"/>
                <a:pathLst>
                  <a:path w="18105" h="18246" extrusionOk="0">
                    <a:moveTo>
                      <a:pt x="18104" y="1"/>
                    </a:moveTo>
                    <a:lnTo>
                      <a:pt x="191" y="17555"/>
                    </a:lnTo>
                    <a:cubicBezTo>
                      <a:pt x="22" y="17682"/>
                      <a:pt x="0" y="17935"/>
                      <a:pt x="148" y="18105"/>
                    </a:cubicBezTo>
                    <a:cubicBezTo>
                      <a:pt x="230" y="18198"/>
                      <a:pt x="343" y="18246"/>
                      <a:pt x="453" y="18246"/>
                    </a:cubicBezTo>
                    <a:cubicBezTo>
                      <a:pt x="544" y="18246"/>
                      <a:pt x="632" y="18214"/>
                      <a:pt x="698" y="18147"/>
                    </a:cubicBezTo>
                    <a:lnTo>
                      <a:pt x="719" y="18126"/>
                    </a:lnTo>
                    <a:lnTo>
                      <a:pt x="18104"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1" name="Google Shape;691;p21"/>
          <p:cNvSpPr txBox="1">
            <a:spLocks noGrp="1"/>
          </p:cNvSpPr>
          <p:nvPr>
            <p:ph type="title" hasCustomPrompt="1"/>
          </p:nvPr>
        </p:nvSpPr>
        <p:spPr>
          <a:xfrm>
            <a:off x="5570575" y="1880747"/>
            <a:ext cx="2439600" cy="745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000"/>
              <a:buNone/>
              <a:defRPr sz="6000">
                <a:solidFill>
                  <a:schemeClr val="accent5"/>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692" name="Google Shape;692;p21"/>
          <p:cNvSpPr txBox="1">
            <a:spLocks noGrp="1"/>
          </p:cNvSpPr>
          <p:nvPr>
            <p:ph type="subTitle" idx="1"/>
          </p:nvPr>
        </p:nvSpPr>
        <p:spPr>
          <a:xfrm>
            <a:off x="5570575" y="2660178"/>
            <a:ext cx="2439600" cy="4383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693" name="Google Shape;693;p21"/>
          <p:cNvSpPr txBox="1">
            <a:spLocks noGrp="1"/>
          </p:cNvSpPr>
          <p:nvPr>
            <p:ph type="title" idx="2" hasCustomPrompt="1"/>
          </p:nvPr>
        </p:nvSpPr>
        <p:spPr>
          <a:xfrm>
            <a:off x="5570575" y="494300"/>
            <a:ext cx="2439600" cy="745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5000"/>
              <a:buNone/>
              <a:defRPr sz="6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694" name="Google Shape;694;p21"/>
          <p:cNvSpPr txBox="1">
            <a:spLocks noGrp="1"/>
          </p:cNvSpPr>
          <p:nvPr>
            <p:ph type="subTitle" idx="3"/>
          </p:nvPr>
        </p:nvSpPr>
        <p:spPr>
          <a:xfrm>
            <a:off x="5570575" y="1273730"/>
            <a:ext cx="2439600" cy="4383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695" name="Google Shape;695;p21"/>
          <p:cNvSpPr txBox="1">
            <a:spLocks noGrp="1"/>
          </p:cNvSpPr>
          <p:nvPr>
            <p:ph type="title" idx="4" hasCustomPrompt="1"/>
          </p:nvPr>
        </p:nvSpPr>
        <p:spPr>
          <a:xfrm>
            <a:off x="5570575" y="3267195"/>
            <a:ext cx="2439600" cy="745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5000"/>
              <a:buNone/>
              <a:defRPr sz="6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696" name="Google Shape;696;p21"/>
          <p:cNvSpPr txBox="1">
            <a:spLocks noGrp="1"/>
          </p:cNvSpPr>
          <p:nvPr>
            <p:ph type="subTitle" idx="5"/>
          </p:nvPr>
        </p:nvSpPr>
        <p:spPr>
          <a:xfrm>
            <a:off x="5570575" y="4046625"/>
            <a:ext cx="2439600" cy="4383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grpSp>
        <p:nvGrpSpPr>
          <p:cNvPr id="697" name="Google Shape;697;p21"/>
          <p:cNvGrpSpPr/>
          <p:nvPr/>
        </p:nvGrpSpPr>
        <p:grpSpPr>
          <a:xfrm>
            <a:off x="-1132905" y="3944323"/>
            <a:ext cx="2233850" cy="2881955"/>
            <a:chOff x="-869130" y="859063"/>
            <a:chExt cx="2233850" cy="2881955"/>
          </a:xfrm>
        </p:grpSpPr>
        <p:grpSp>
          <p:nvGrpSpPr>
            <p:cNvPr id="698" name="Google Shape;698;p21"/>
            <p:cNvGrpSpPr/>
            <p:nvPr/>
          </p:nvGrpSpPr>
          <p:grpSpPr>
            <a:xfrm>
              <a:off x="583245" y="876223"/>
              <a:ext cx="781475" cy="777550"/>
              <a:chOff x="2532925" y="2911675"/>
              <a:chExt cx="781475" cy="777550"/>
            </a:xfrm>
          </p:grpSpPr>
          <p:sp>
            <p:nvSpPr>
              <p:cNvPr id="699" name="Google Shape;699;p21"/>
              <p:cNvSpPr/>
              <p:nvPr/>
            </p:nvSpPr>
            <p:spPr>
              <a:xfrm>
                <a:off x="3138025" y="2911675"/>
                <a:ext cx="176375" cy="158850"/>
              </a:xfrm>
              <a:custGeom>
                <a:avLst/>
                <a:gdLst/>
                <a:ahLst/>
                <a:cxnLst/>
                <a:rect l="l" t="t" r="r" b="b"/>
                <a:pathLst>
                  <a:path w="7055" h="6354" extrusionOk="0">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1"/>
              <p:cNvSpPr/>
              <p:nvPr/>
            </p:nvSpPr>
            <p:spPr>
              <a:xfrm>
                <a:off x="2532925" y="2976125"/>
                <a:ext cx="707450" cy="713100"/>
              </a:xfrm>
              <a:custGeom>
                <a:avLst/>
                <a:gdLst/>
                <a:ahLst/>
                <a:cxnLst/>
                <a:rect l="l" t="t" r="r" b="b"/>
                <a:pathLst>
                  <a:path w="28298" h="28524" extrusionOk="0">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21"/>
            <p:cNvGrpSpPr/>
            <p:nvPr/>
          </p:nvGrpSpPr>
          <p:grpSpPr>
            <a:xfrm>
              <a:off x="674770" y="1490267"/>
              <a:ext cx="499675" cy="497625"/>
              <a:chOff x="2548250" y="3477125"/>
              <a:chExt cx="499675" cy="497625"/>
            </a:xfrm>
          </p:grpSpPr>
          <p:sp>
            <p:nvSpPr>
              <p:cNvPr id="702" name="Google Shape;702;p21"/>
              <p:cNvSpPr/>
              <p:nvPr/>
            </p:nvSpPr>
            <p:spPr>
              <a:xfrm>
                <a:off x="2935475" y="3477125"/>
                <a:ext cx="112450" cy="101350"/>
              </a:xfrm>
              <a:custGeom>
                <a:avLst/>
                <a:gdLst/>
                <a:ahLst/>
                <a:cxnLst/>
                <a:rect l="l" t="t" r="r" b="b"/>
                <a:pathLst>
                  <a:path w="4498" h="4054" extrusionOk="0">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1"/>
              <p:cNvSpPr/>
              <p:nvPr/>
            </p:nvSpPr>
            <p:spPr>
              <a:xfrm>
                <a:off x="2548250" y="3518350"/>
                <a:ext cx="452625" cy="456400"/>
              </a:xfrm>
              <a:custGeom>
                <a:avLst/>
                <a:gdLst/>
                <a:ahLst/>
                <a:cxnLst/>
                <a:rect l="l" t="t" r="r" b="b"/>
                <a:pathLst>
                  <a:path w="18105" h="18256" extrusionOk="0">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21"/>
            <p:cNvGrpSpPr/>
            <p:nvPr/>
          </p:nvGrpSpPr>
          <p:grpSpPr>
            <a:xfrm>
              <a:off x="140624" y="1742028"/>
              <a:ext cx="1145201" cy="1144815"/>
              <a:chOff x="2516525" y="3338400"/>
              <a:chExt cx="814800" cy="814525"/>
            </a:xfrm>
          </p:grpSpPr>
          <p:sp>
            <p:nvSpPr>
              <p:cNvPr id="705" name="Google Shape;705;p21"/>
              <p:cNvSpPr/>
              <p:nvPr/>
            </p:nvSpPr>
            <p:spPr>
              <a:xfrm>
                <a:off x="3242925" y="3338400"/>
                <a:ext cx="88400" cy="79450"/>
              </a:xfrm>
              <a:custGeom>
                <a:avLst/>
                <a:gdLst/>
                <a:ahLst/>
                <a:cxnLst/>
                <a:rect l="l" t="t" r="r" b="b"/>
                <a:pathLst>
                  <a:path w="3536" h="3178" extrusionOk="0">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1"/>
              <p:cNvSpPr/>
              <p:nvPr/>
            </p:nvSpPr>
            <p:spPr>
              <a:xfrm>
                <a:off x="2516525" y="3370575"/>
                <a:ext cx="777275" cy="782350"/>
              </a:xfrm>
              <a:custGeom>
                <a:avLst/>
                <a:gdLst/>
                <a:ahLst/>
                <a:cxnLst/>
                <a:rect l="l" t="t" r="r" b="b"/>
                <a:pathLst>
                  <a:path w="31091" h="31294" extrusionOk="0">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21"/>
            <p:cNvGrpSpPr/>
            <p:nvPr/>
          </p:nvGrpSpPr>
          <p:grpSpPr>
            <a:xfrm>
              <a:off x="-238830" y="1664463"/>
              <a:ext cx="822075" cy="814675"/>
              <a:chOff x="1750375" y="3481025"/>
              <a:chExt cx="822075" cy="814675"/>
            </a:xfrm>
          </p:grpSpPr>
          <p:sp>
            <p:nvSpPr>
              <p:cNvPr id="708" name="Google Shape;708;p21"/>
              <p:cNvSpPr/>
              <p:nvPr/>
            </p:nvSpPr>
            <p:spPr>
              <a:xfrm>
                <a:off x="2468400" y="3481025"/>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1"/>
              <p:cNvSpPr/>
              <p:nvPr/>
            </p:nvSpPr>
            <p:spPr>
              <a:xfrm>
                <a:off x="1750375" y="3513325"/>
                <a:ext cx="777800" cy="782375"/>
              </a:xfrm>
              <a:custGeom>
                <a:avLst/>
                <a:gdLst/>
                <a:ahLst/>
                <a:cxnLst/>
                <a:rect l="l" t="t" r="r" b="b"/>
                <a:pathLst>
                  <a:path w="31112" h="31295" extrusionOk="0">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21"/>
            <p:cNvGrpSpPr/>
            <p:nvPr/>
          </p:nvGrpSpPr>
          <p:grpSpPr>
            <a:xfrm>
              <a:off x="302458" y="2300263"/>
              <a:ext cx="821525" cy="814675"/>
              <a:chOff x="578020" y="1990738"/>
              <a:chExt cx="821525" cy="814675"/>
            </a:xfrm>
          </p:grpSpPr>
          <p:sp>
            <p:nvSpPr>
              <p:cNvPr id="711" name="Google Shape;711;p21"/>
              <p:cNvSpPr/>
              <p:nvPr/>
            </p:nvSpPr>
            <p:spPr>
              <a:xfrm>
                <a:off x="1295495" y="1990738"/>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1"/>
              <p:cNvSpPr/>
              <p:nvPr/>
            </p:nvSpPr>
            <p:spPr>
              <a:xfrm>
                <a:off x="578020" y="2023038"/>
                <a:ext cx="777250" cy="782375"/>
              </a:xfrm>
              <a:custGeom>
                <a:avLst/>
                <a:gdLst/>
                <a:ahLst/>
                <a:cxnLst/>
                <a:rect l="l" t="t" r="r" b="b"/>
                <a:pathLst>
                  <a:path w="31090" h="31295" extrusionOk="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21"/>
            <p:cNvGrpSpPr/>
            <p:nvPr/>
          </p:nvGrpSpPr>
          <p:grpSpPr>
            <a:xfrm>
              <a:off x="82595" y="2926467"/>
              <a:ext cx="814275" cy="814550"/>
              <a:chOff x="3146775" y="2571725"/>
              <a:chExt cx="814275" cy="814550"/>
            </a:xfrm>
          </p:grpSpPr>
          <p:sp>
            <p:nvSpPr>
              <p:cNvPr id="714" name="Google Shape;714;p21"/>
              <p:cNvSpPr/>
              <p:nvPr/>
            </p:nvSpPr>
            <p:spPr>
              <a:xfrm>
                <a:off x="3873025" y="2571725"/>
                <a:ext cx="88025" cy="79450"/>
              </a:xfrm>
              <a:custGeom>
                <a:avLst/>
                <a:gdLst/>
                <a:ahLst/>
                <a:cxnLst/>
                <a:rect l="l" t="t" r="r" b="b"/>
                <a:pathLst>
                  <a:path w="3521" h="3178" extrusionOk="0">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1"/>
              <p:cNvSpPr/>
              <p:nvPr/>
            </p:nvSpPr>
            <p:spPr>
              <a:xfrm>
                <a:off x="3146775" y="2603900"/>
                <a:ext cx="777275" cy="782375"/>
              </a:xfrm>
              <a:custGeom>
                <a:avLst/>
                <a:gdLst/>
                <a:ahLst/>
                <a:cxnLst/>
                <a:rect l="l" t="t" r="r" b="b"/>
                <a:pathLst>
                  <a:path w="31091" h="31295" extrusionOk="0">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21"/>
            <p:cNvGrpSpPr/>
            <p:nvPr/>
          </p:nvGrpSpPr>
          <p:grpSpPr>
            <a:xfrm>
              <a:off x="-869130" y="859063"/>
              <a:ext cx="1766000" cy="1756400"/>
              <a:chOff x="1004350" y="3043700"/>
              <a:chExt cx="1766000" cy="1756400"/>
            </a:xfrm>
          </p:grpSpPr>
          <p:sp>
            <p:nvSpPr>
              <p:cNvPr id="717" name="Google Shape;717;p21"/>
              <p:cNvSpPr/>
              <p:nvPr/>
            </p:nvSpPr>
            <p:spPr>
              <a:xfrm>
                <a:off x="2367425" y="3043700"/>
                <a:ext cx="402925" cy="355975"/>
              </a:xfrm>
              <a:custGeom>
                <a:avLst/>
                <a:gdLst/>
                <a:ahLst/>
                <a:cxnLst/>
                <a:rect l="l" t="t" r="r" b="b"/>
                <a:pathLst>
                  <a:path w="16117" h="14239" extrusionOk="0">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1"/>
              <p:cNvSpPr/>
              <p:nvPr/>
            </p:nvSpPr>
            <p:spPr>
              <a:xfrm>
                <a:off x="1004350" y="3188425"/>
                <a:ext cx="1598375" cy="1611675"/>
              </a:xfrm>
              <a:custGeom>
                <a:avLst/>
                <a:gdLst/>
                <a:ahLst/>
                <a:cxnLst/>
                <a:rect l="l" t="t" r="r" b="b"/>
                <a:pathLst>
                  <a:path w="63935" h="64467" extrusionOk="0">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20">
    <p:spTree>
      <p:nvGrpSpPr>
        <p:cNvPr id="1" name="Shape 915"/>
        <p:cNvGrpSpPr/>
        <p:nvPr/>
      </p:nvGrpSpPr>
      <p:grpSpPr>
        <a:xfrm>
          <a:off x="0" y="0"/>
          <a:ext cx="0" cy="0"/>
          <a:chOff x="0" y="0"/>
          <a:chExt cx="0" cy="0"/>
        </a:xfrm>
      </p:grpSpPr>
      <p:sp>
        <p:nvSpPr>
          <p:cNvPr id="916" name="Google Shape;916;p27"/>
          <p:cNvSpPr/>
          <p:nvPr/>
        </p:nvSpPr>
        <p:spPr>
          <a:xfrm rot="10800000" flipH="1">
            <a:off x="5268275" y="-49932"/>
            <a:ext cx="3915051" cy="2048107"/>
          </a:xfrm>
          <a:custGeom>
            <a:avLst/>
            <a:gdLst/>
            <a:ahLst/>
            <a:cxnLst/>
            <a:rect l="l" t="t" r="r" b="b"/>
            <a:pathLst>
              <a:path w="161562" h="84519" extrusionOk="0">
                <a:moveTo>
                  <a:pt x="155337" y="0"/>
                </a:moveTo>
                <a:cubicBezTo>
                  <a:pt x="154760" y="0"/>
                  <a:pt x="154185" y="5"/>
                  <a:pt x="153614" y="12"/>
                </a:cubicBezTo>
                <a:cubicBezTo>
                  <a:pt x="151802" y="41"/>
                  <a:pt x="149932" y="70"/>
                  <a:pt x="148237" y="655"/>
                </a:cubicBezTo>
                <a:cubicBezTo>
                  <a:pt x="143562" y="2320"/>
                  <a:pt x="141429" y="7522"/>
                  <a:pt x="138448" y="11466"/>
                </a:cubicBezTo>
                <a:cubicBezTo>
                  <a:pt x="136666" y="13833"/>
                  <a:pt x="134386" y="15937"/>
                  <a:pt x="133042" y="18596"/>
                </a:cubicBezTo>
                <a:cubicBezTo>
                  <a:pt x="130383" y="23827"/>
                  <a:pt x="131757" y="30080"/>
                  <a:pt x="132136" y="35953"/>
                </a:cubicBezTo>
                <a:cubicBezTo>
                  <a:pt x="132516" y="41827"/>
                  <a:pt x="131055" y="48869"/>
                  <a:pt x="125620" y="51090"/>
                </a:cubicBezTo>
                <a:cubicBezTo>
                  <a:pt x="124393" y="51590"/>
                  <a:pt x="123138" y="51801"/>
                  <a:pt x="121864" y="51801"/>
                </a:cubicBezTo>
                <a:cubicBezTo>
                  <a:pt x="115555" y="51801"/>
                  <a:pt x="108789" y="46637"/>
                  <a:pt x="102711" y="46005"/>
                </a:cubicBezTo>
                <a:cubicBezTo>
                  <a:pt x="101725" y="45900"/>
                  <a:pt x="100732" y="45848"/>
                  <a:pt x="99738" y="45848"/>
                </a:cubicBezTo>
                <a:cubicBezTo>
                  <a:pt x="93281" y="45848"/>
                  <a:pt x="86785" y="48051"/>
                  <a:pt x="81847" y="52229"/>
                </a:cubicBezTo>
                <a:cubicBezTo>
                  <a:pt x="77581" y="55823"/>
                  <a:pt x="74104" y="60908"/>
                  <a:pt x="68669" y="62223"/>
                </a:cubicBezTo>
                <a:cubicBezTo>
                  <a:pt x="67761" y="62436"/>
                  <a:pt x="66862" y="62532"/>
                  <a:pt x="65969" y="62532"/>
                </a:cubicBezTo>
                <a:cubicBezTo>
                  <a:pt x="58928" y="62532"/>
                  <a:pt x="52277" y="56605"/>
                  <a:pt x="44912" y="56086"/>
                </a:cubicBezTo>
                <a:cubicBezTo>
                  <a:pt x="44566" y="56063"/>
                  <a:pt x="44222" y="56051"/>
                  <a:pt x="43879" y="56051"/>
                </a:cubicBezTo>
                <a:cubicBezTo>
                  <a:pt x="37423" y="56051"/>
                  <a:pt x="31574" y="60123"/>
                  <a:pt x="26357" y="64064"/>
                </a:cubicBezTo>
                <a:cubicBezTo>
                  <a:pt x="21711" y="67570"/>
                  <a:pt x="17007" y="71193"/>
                  <a:pt x="11601" y="73414"/>
                </a:cubicBezTo>
                <a:cubicBezTo>
                  <a:pt x="6692" y="75431"/>
                  <a:pt x="1870" y="79375"/>
                  <a:pt x="0" y="84518"/>
                </a:cubicBezTo>
                <a:lnTo>
                  <a:pt x="161562" y="84518"/>
                </a:lnTo>
                <a:lnTo>
                  <a:pt x="161562" y="362"/>
                </a:lnTo>
                <a:cubicBezTo>
                  <a:pt x="159526" y="65"/>
                  <a:pt x="157418" y="0"/>
                  <a:pt x="155337" y="0"/>
                </a:cubicBezTo>
                <a:close/>
              </a:path>
            </a:pathLst>
          </a:custGeom>
          <a:gradFill>
            <a:gsLst>
              <a:gs pos="0">
                <a:srgbClr val="FFFFFF">
                  <a:alpha val="0"/>
                </a:srgbClr>
              </a:gs>
              <a:gs pos="100000">
                <a:srgbClr val="FFFFFF">
                  <a:alpha val="7843"/>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27"/>
          <p:cNvGrpSpPr/>
          <p:nvPr/>
        </p:nvGrpSpPr>
        <p:grpSpPr>
          <a:xfrm>
            <a:off x="7152475" y="-349213"/>
            <a:ext cx="2546975" cy="1756825"/>
            <a:chOff x="7056300" y="-416487"/>
            <a:chExt cx="2546975" cy="1756825"/>
          </a:xfrm>
        </p:grpSpPr>
        <p:grpSp>
          <p:nvGrpSpPr>
            <p:cNvPr id="918" name="Google Shape;918;p27"/>
            <p:cNvGrpSpPr/>
            <p:nvPr/>
          </p:nvGrpSpPr>
          <p:grpSpPr>
            <a:xfrm>
              <a:off x="7056300" y="150850"/>
              <a:ext cx="780975" cy="777275"/>
              <a:chOff x="5830100" y="1454250"/>
              <a:chExt cx="780975" cy="777275"/>
            </a:xfrm>
          </p:grpSpPr>
          <p:sp>
            <p:nvSpPr>
              <p:cNvPr id="919" name="Google Shape;919;p27"/>
              <p:cNvSpPr/>
              <p:nvPr/>
            </p:nvSpPr>
            <p:spPr>
              <a:xfrm>
                <a:off x="5903600" y="1454250"/>
                <a:ext cx="707475" cy="712975"/>
              </a:xfrm>
              <a:custGeom>
                <a:avLst/>
                <a:gdLst/>
                <a:ahLst/>
                <a:cxnLst/>
                <a:rect l="l" t="t" r="r" b="b"/>
                <a:pathLst>
                  <a:path w="28299" h="28519" extrusionOk="0">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7"/>
              <p:cNvSpPr/>
              <p:nvPr/>
            </p:nvSpPr>
            <p:spPr>
              <a:xfrm>
                <a:off x="5830100" y="2072725"/>
                <a:ext cx="176000" cy="158800"/>
              </a:xfrm>
              <a:custGeom>
                <a:avLst/>
                <a:gdLst/>
                <a:ahLst/>
                <a:cxnLst/>
                <a:rect l="l" t="t" r="r" b="b"/>
                <a:pathLst>
                  <a:path w="7040" h="6352" extrusionOk="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27"/>
            <p:cNvGrpSpPr/>
            <p:nvPr/>
          </p:nvGrpSpPr>
          <p:grpSpPr>
            <a:xfrm>
              <a:off x="7743600" y="54675"/>
              <a:ext cx="814800" cy="814525"/>
              <a:chOff x="6578800" y="847800"/>
              <a:chExt cx="814800" cy="814525"/>
            </a:xfrm>
          </p:grpSpPr>
          <p:sp>
            <p:nvSpPr>
              <p:cNvPr id="922" name="Google Shape;922;p27"/>
              <p:cNvSpPr/>
              <p:nvPr/>
            </p:nvSpPr>
            <p:spPr>
              <a:xfrm>
                <a:off x="6615800" y="847800"/>
                <a:ext cx="777800" cy="782225"/>
              </a:xfrm>
              <a:custGeom>
                <a:avLst/>
                <a:gdLst/>
                <a:ahLst/>
                <a:cxnLst/>
                <a:rect l="l" t="t" r="r" b="b"/>
                <a:pathLst>
                  <a:path w="31112" h="31289" extrusionOk="0">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7"/>
              <p:cNvSpPr/>
              <p:nvPr/>
            </p:nvSpPr>
            <p:spPr>
              <a:xfrm>
                <a:off x="6578800" y="1582875"/>
                <a:ext cx="88025" cy="79450"/>
              </a:xfrm>
              <a:custGeom>
                <a:avLst/>
                <a:gdLst/>
                <a:ahLst/>
                <a:cxnLst/>
                <a:rect l="l" t="t" r="r" b="b"/>
                <a:pathLst>
                  <a:path w="3521" h="3178" extrusionOk="0">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27"/>
            <p:cNvGrpSpPr/>
            <p:nvPr/>
          </p:nvGrpSpPr>
          <p:grpSpPr>
            <a:xfrm>
              <a:off x="7837275" y="-416487"/>
              <a:ext cx="1766000" cy="1756825"/>
              <a:chOff x="6373650" y="342850"/>
              <a:chExt cx="1766000" cy="1756825"/>
            </a:xfrm>
          </p:grpSpPr>
          <p:sp>
            <p:nvSpPr>
              <p:cNvPr id="925" name="Google Shape;925;p27"/>
              <p:cNvSpPr/>
              <p:nvPr/>
            </p:nvSpPr>
            <p:spPr>
              <a:xfrm>
                <a:off x="6541250" y="342850"/>
                <a:ext cx="1598400" cy="1612000"/>
              </a:xfrm>
              <a:custGeom>
                <a:avLst/>
                <a:gdLst/>
                <a:ahLst/>
                <a:cxnLst/>
                <a:rect l="l" t="t" r="r" b="b"/>
                <a:pathLst>
                  <a:path w="63936" h="64480" extrusionOk="0">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7"/>
              <p:cNvSpPr/>
              <p:nvPr/>
            </p:nvSpPr>
            <p:spPr>
              <a:xfrm>
                <a:off x="6373650" y="1743675"/>
                <a:ext cx="403450" cy="356000"/>
              </a:xfrm>
              <a:custGeom>
                <a:avLst/>
                <a:gdLst/>
                <a:ahLst/>
                <a:cxnLst/>
                <a:rect l="l" t="t" r="r" b="b"/>
                <a:pathLst>
                  <a:path w="16138" h="14240" extrusionOk="0">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7" name="Google Shape;927;p27"/>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928" name="Google Shape;928;p27"/>
          <p:cNvGrpSpPr/>
          <p:nvPr/>
        </p:nvGrpSpPr>
        <p:grpSpPr>
          <a:xfrm rot="5400000" flipH="1">
            <a:off x="-1167709" y="2665323"/>
            <a:ext cx="1524655" cy="2250750"/>
            <a:chOff x="-238830" y="1490267"/>
            <a:chExt cx="1524655" cy="2250750"/>
          </a:xfrm>
        </p:grpSpPr>
        <p:grpSp>
          <p:nvGrpSpPr>
            <p:cNvPr id="929" name="Google Shape;929;p27"/>
            <p:cNvGrpSpPr/>
            <p:nvPr/>
          </p:nvGrpSpPr>
          <p:grpSpPr>
            <a:xfrm>
              <a:off x="674770" y="1490267"/>
              <a:ext cx="499675" cy="497625"/>
              <a:chOff x="2548250" y="3477125"/>
              <a:chExt cx="499675" cy="497625"/>
            </a:xfrm>
          </p:grpSpPr>
          <p:sp>
            <p:nvSpPr>
              <p:cNvPr id="930" name="Google Shape;930;p27"/>
              <p:cNvSpPr/>
              <p:nvPr/>
            </p:nvSpPr>
            <p:spPr>
              <a:xfrm>
                <a:off x="2935475" y="3477125"/>
                <a:ext cx="112450" cy="101350"/>
              </a:xfrm>
              <a:custGeom>
                <a:avLst/>
                <a:gdLst/>
                <a:ahLst/>
                <a:cxnLst/>
                <a:rect l="l" t="t" r="r" b="b"/>
                <a:pathLst>
                  <a:path w="4498" h="4054" extrusionOk="0">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7"/>
              <p:cNvSpPr/>
              <p:nvPr/>
            </p:nvSpPr>
            <p:spPr>
              <a:xfrm>
                <a:off x="2548250" y="3518350"/>
                <a:ext cx="452625" cy="456400"/>
              </a:xfrm>
              <a:custGeom>
                <a:avLst/>
                <a:gdLst/>
                <a:ahLst/>
                <a:cxnLst/>
                <a:rect l="l" t="t" r="r" b="b"/>
                <a:pathLst>
                  <a:path w="18105" h="18256" extrusionOk="0">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27"/>
            <p:cNvGrpSpPr/>
            <p:nvPr/>
          </p:nvGrpSpPr>
          <p:grpSpPr>
            <a:xfrm>
              <a:off x="140624" y="1742028"/>
              <a:ext cx="1145201" cy="1144815"/>
              <a:chOff x="2516525" y="3338400"/>
              <a:chExt cx="814800" cy="814525"/>
            </a:xfrm>
          </p:grpSpPr>
          <p:sp>
            <p:nvSpPr>
              <p:cNvPr id="933" name="Google Shape;933;p27"/>
              <p:cNvSpPr/>
              <p:nvPr/>
            </p:nvSpPr>
            <p:spPr>
              <a:xfrm>
                <a:off x="3242925" y="3338400"/>
                <a:ext cx="88400" cy="79450"/>
              </a:xfrm>
              <a:custGeom>
                <a:avLst/>
                <a:gdLst/>
                <a:ahLst/>
                <a:cxnLst/>
                <a:rect l="l" t="t" r="r" b="b"/>
                <a:pathLst>
                  <a:path w="3536" h="3178" extrusionOk="0">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7"/>
              <p:cNvSpPr/>
              <p:nvPr/>
            </p:nvSpPr>
            <p:spPr>
              <a:xfrm>
                <a:off x="2516525" y="3370575"/>
                <a:ext cx="777275" cy="782350"/>
              </a:xfrm>
              <a:custGeom>
                <a:avLst/>
                <a:gdLst/>
                <a:ahLst/>
                <a:cxnLst/>
                <a:rect l="l" t="t" r="r" b="b"/>
                <a:pathLst>
                  <a:path w="31091" h="31294" extrusionOk="0">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27"/>
            <p:cNvGrpSpPr/>
            <p:nvPr/>
          </p:nvGrpSpPr>
          <p:grpSpPr>
            <a:xfrm>
              <a:off x="-238830" y="1664463"/>
              <a:ext cx="822075" cy="814675"/>
              <a:chOff x="1750375" y="3481025"/>
              <a:chExt cx="822075" cy="814675"/>
            </a:xfrm>
          </p:grpSpPr>
          <p:sp>
            <p:nvSpPr>
              <p:cNvPr id="936" name="Google Shape;936;p27"/>
              <p:cNvSpPr/>
              <p:nvPr/>
            </p:nvSpPr>
            <p:spPr>
              <a:xfrm>
                <a:off x="2468400" y="3481025"/>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7"/>
              <p:cNvSpPr/>
              <p:nvPr/>
            </p:nvSpPr>
            <p:spPr>
              <a:xfrm>
                <a:off x="1750375" y="3513325"/>
                <a:ext cx="777800" cy="782375"/>
              </a:xfrm>
              <a:custGeom>
                <a:avLst/>
                <a:gdLst/>
                <a:ahLst/>
                <a:cxnLst/>
                <a:rect l="l" t="t" r="r" b="b"/>
                <a:pathLst>
                  <a:path w="31112" h="31295" extrusionOk="0">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27"/>
            <p:cNvGrpSpPr/>
            <p:nvPr/>
          </p:nvGrpSpPr>
          <p:grpSpPr>
            <a:xfrm>
              <a:off x="302458" y="2300263"/>
              <a:ext cx="821525" cy="814675"/>
              <a:chOff x="578020" y="1990738"/>
              <a:chExt cx="821525" cy="814675"/>
            </a:xfrm>
          </p:grpSpPr>
          <p:sp>
            <p:nvSpPr>
              <p:cNvPr id="939" name="Google Shape;939;p27"/>
              <p:cNvSpPr/>
              <p:nvPr/>
            </p:nvSpPr>
            <p:spPr>
              <a:xfrm>
                <a:off x="1295495" y="1990738"/>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7"/>
              <p:cNvSpPr/>
              <p:nvPr/>
            </p:nvSpPr>
            <p:spPr>
              <a:xfrm>
                <a:off x="578020" y="2023038"/>
                <a:ext cx="777250" cy="782375"/>
              </a:xfrm>
              <a:custGeom>
                <a:avLst/>
                <a:gdLst/>
                <a:ahLst/>
                <a:cxnLst/>
                <a:rect l="l" t="t" r="r" b="b"/>
                <a:pathLst>
                  <a:path w="31090" h="31295" extrusionOk="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27"/>
            <p:cNvGrpSpPr/>
            <p:nvPr/>
          </p:nvGrpSpPr>
          <p:grpSpPr>
            <a:xfrm>
              <a:off x="82595" y="2926467"/>
              <a:ext cx="814275" cy="814550"/>
              <a:chOff x="3146775" y="2571725"/>
              <a:chExt cx="814275" cy="814550"/>
            </a:xfrm>
          </p:grpSpPr>
          <p:sp>
            <p:nvSpPr>
              <p:cNvPr id="942" name="Google Shape;942;p27"/>
              <p:cNvSpPr/>
              <p:nvPr/>
            </p:nvSpPr>
            <p:spPr>
              <a:xfrm>
                <a:off x="3873025" y="2571725"/>
                <a:ext cx="88025" cy="79450"/>
              </a:xfrm>
              <a:custGeom>
                <a:avLst/>
                <a:gdLst/>
                <a:ahLst/>
                <a:cxnLst/>
                <a:rect l="l" t="t" r="r" b="b"/>
                <a:pathLst>
                  <a:path w="3521" h="3178" extrusionOk="0">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7"/>
              <p:cNvSpPr/>
              <p:nvPr/>
            </p:nvSpPr>
            <p:spPr>
              <a:xfrm>
                <a:off x="3146775" y="2603900"/>
                <a:ext cx="777275" cy="782375"/>
              </a:xfrm>
              <a:custGeom>
                <a:avLst/>
                <a:gdLst/>
                <a:ahLst/>
                <a:cxnLst/>
                <a:rect l="l" t="t" r="r" b="b"/>
                <a:pathLst>
                  <a:path w="31091" h="31295" extrusionOk="0">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12_1">
    <p:spTree>
      <p:nvGrpSpPr>
        <p:cNvPr id="1" name="Shape 979"/>
        <p:cNvGrpSpPr/>
        <p:nvPr/>
      </p:nvGrpSpPr>
      <p:grpSpPr>
        <a:xfrm>
          <a:off x="0" y="0"/>
          <a:ext cx="0" cy="0"/>
          <a:chOff x="0" y="0"/>
          <a:chExt cx="0" cy="0"/>
        </a:xfrm>
      </p:grpSpPr>
      <p:grpSp>
        <p:nvGrpSpPr>
          <p:cNvPr id="980" name="Google Shape;980;p29"/>
          <p:cNvGrpSpPr/>
          <p:nvPr/>
        </p:nvGrpSpPr>
        <p:grpSpPr>
          <a:xfrm flipH="1">
            <a:off x="-2712241" y="402035"/>
            <a:ext cx="12315382" cy="5421015"/>
            <a:chOff x="-1585691" y="-106965"/>
            <a:chExt cx="12315382" cy="5421015"/>
          </a:xfrm>
        </p:grpSpPr>
        <p:sp>
          <p:nvSpPr>
            <p:cNvPr id="981" name="Google Shape;981;p29"/>
            <p:cNvSpPr/>
            <p:nvPr/>
          </p:nvSpPr>
          <p:spPr>
            <a:xfrm>
              <a:off x="-1585691" y="2317925"/>
              <a:ext cx="6919650" cy="2996125"/>
            </a:xfrm>
            <a:custGeom>
              <a:avLst/>
              <a:gdLst/>
              <a:ahLst/>
              <a:cxnLst/>
              <a:rect l="l" t="t" r="r" b="b"/>
              <a:pathLst>
                <a:path w="276786" h="119845" extrusionOk="0">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9019"/>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9"/>
            <p:cNvSpPr/>
            <p:nvPr/>
          </p:nvSpPr>
          <p:spPr>
            <a:xfrm rot="10800000">
              <a:off x="3810041" y="-106965"/>
              <a:ext cx="6919650" cy="2996125"/>
            </a:xfrm>
            <a:custGeom>
              <a:avLst/>
              <a:gdLst/>
              <a:ahLst/>
              <a:cxnLst/>
              <a:rect l="l" t="t" r="r" b="b"/>
              <a:pathLst>
                <a:path w="276786" h="119845" extrusionOk="0">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9019"/>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29"/>
          <p:cNvGrpSpPr/>
          <p:nvPr/>
        </p:nvGrpSpPr>
        <p:grpSpPr>
          <a:xfrm>
            <a:off x="7712625" y="-698652"/>
            <a:ext cx="1766000" cy="2043764"/>
            <a:chOff x="8107725" y="-415002"/>
            <a:chExt cx="1766000" cy="2043764"/>
          </a:xfrm>
        </p:grpSpPr>
        <p:grpSp>
          <p:nvGrpSpPr>
            <p:cNvPr id="984" name="Google Shape;984;p29"/>
            <p:cNvGrpSpPr/>
            <p:nvPr/>
          </p:nvGrpSpPr>
          <p:grpSpPr>
            <a:xfrm>
              <a:off x="8154738" y="209786"/>
              <a:ext cx="780975" cy="777275"/>
              <a:chOff x="5830100" y="1454250"/>
              <a:chExt cx="780975" cy="777275"/>
            </a:xfrm>
          </p:grpSpPr>
          <p:sp>
            <p:nvSpPr>
              <p:cNvPr id="985" name="Google Shape;985;p29"/>
              <p:cNvSpPr/>
              <p:nvPr/>
            </p:nvSpPr>
            <p:spPr>
              <a:xfrm>
                <a:off x="5903600" y="1454250"/>
                <a:ext cx="707475" cy="712975"/>
              </a:xfrm>
              <a:custGeom>
                <a:avLst/>
                <a:gdLst/>
                <a:ahLst/>
                <a:cxnLst/>
                <a:rect l="l" t="t" r="r" b="b"/>
                <a:pathLst>
                  <a:path w="28299" h="28519" extrusionOk="0">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p:cNvSpPr/>
              <p:nvPr/>
            </p:nvSpPr>
            <p:spPr>
              <a:xfrm>
                <a:off x="5830100" y="2072725"/>
                <a:ext cx="176000" cy="158800"/>
              </a:xfrm>
              <a:custGeom>
                <a:avLst/>
                <a:gdLst/>
                <a:ahLst/>
                <a:cxnLst/>
                <a:rect l="l" t="t" r="r" b="b"/>
                <a:pathLst>
                  <a:path w="7040" h="6352" extrusionOk="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9"/>
            <p:cNvGrpSpPr/>
            <p:nvPr/>
          </p:nvGrpSpPr>
          <p:grpSpPr>
            <a:xfrm>
              <a:off x="8214038" y="-415002"/>
              <a:ext cx="814800" cy="814525"/>
              <a:chOff x="5878225" y="305850"/>
              <a:chExt cx="814800" cy="814525"/>
            </a:xfrm>
          </p:grpSpPr>
          <p:sp>
            <p:nvSpPr>
              <p:cNvPr id="988" name="Google Shape;988;p29"/>
              <p:cNvSpPr/>
              <p:nvPr/>
            </p:nvSpPr>
            <p:spPr>
              <a:xfrm>
                <a:off x="5915225" y="305850"/>
                <a:ext cx="777800" cy="782200"/>
              </a:xfrm>
              <a:custGeom>
                <a:avLst/>
                <a:gdLst/>
                <a:ahLst/>
                <a:cxnLst/>
                <a:rect l="l" t="t" r="r" b="b"/>
                <a:pathLst>
                  <a:path w="31112" h="31288" extrusionOk="0">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p:cNvSpPr/>
              <p:nvPr/>
            </p:nvSpPr>
            <p:spPr>
              <a:xfrm>
                <a:off x="5878225" y="1040925"/>
                <a:ext cx="88025" cy="79450"/>
              </a:xfrm>
              <a:custGeom>
                <a:avLst/>
                <a:gdLst/>
                <a:ahLst/>
                <a:cxnLst/>
                <a:rect l="l" t="t" r="r" b="b"/>
                <a:pathLst>
                  <a:path w="3521" h="3178" extrusionOk="0">
                    <a:moveTo>
                      <a:pt x="1783" y="0"/>
                    </a:moveTo>
                    <a:cubicBezTo>
                      <a:pt x="1314" y="0"/>
                      <a:pt x="838" y="204"/>
                      <a:pt x="508" y="650"/>
                    </a:cubicBezTo>
                    <a:cubicBezTo>
                      <a:pt x="0" y="1348"/>
                      <a:pt x="170" y="2342"/>
                      <a:pt x="868" y="2871"/>
                    </a:cubicBezTo>
                    <a:cubicBezTo>
                      <a:pt x="1156" y="3083"/>
                      <a:pt x="1474" y="3177"/>
                      <a:pt x="1785" y="3177"/>
                    </a:cubicBezTo>
                    <a:cubicBezTo>
                      <a:pt x="2685" y="3177"/>
                      <a:pt x="3520" y="2385"/>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29"/>
            <p:cNvGrpSpPr/>
            <p:nvPr/>
          </p:nvGrpSpPr>
          <p:grpSpPr>
            <a:xfrm>
              <a:off x="8774825" y="703588"/>
              <a:ext cx="815350" cy="814550"/>
              <a:chOff x="5182925" y="1757200"/>
              <a:chExt cx="815350" cy="814550"/>
            </a:xfrm>
          </p:grpSpPr>
          <p:sp>
            <p:nvSpPr>
              <p:cNvPr id="991" name="Google Shape;991;p29"/>
              <p:cNvSpPr/>
              <p:nvPr/>
            </p:nvSpPr>
            <p:spPr>
              <a:xfrm>
                <a:off x="5219950" y="1757200"/>
                <a:ext cx="778325" cy="782225"/>
              </a:xfrm>
              <a:custGeom>
                <a:avLst/>
                <a:gdLst/>
                <a:ahLst/>
                <a:cxnLst/>
                <a:rect l="l" t="t" r="r" b="b"/>
                <a:pathLst>
                  <a:path w="31133" h="31289" extrusionOk="0">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p:cNvSpPr/>
              <p:nvPr/>
            </p:nvSpPr>
            <p:spPr>
              <a:xfrm>
                <a:off x="5182925" y="2492300"/>
                <a:ext cx="88025" cy="79450"/>
              </a:xfrm>
              <a:custGeom>
                <a:avLst/>
                <a:gdLst/>
                <a:ahLst/>
                <a:cxnLst/>
                <a:rect l="l" t="t" r="r" b="b"/>
                <a:pathLst>
                  <a:path w="3521" h="3178" extrusionOk="0">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29"/>
            <p:cNvGrpSpPr/>
            <p:nvPr/>
          </p:nvGrpSpPr>
          <p:grpSpPr>
            <a:xfrm>
              <a:off x="8107725" y="-128062"/>
              <a:ext cx="1766000" cy="1756825"/>
              <a:chOff x="6373650" y="342850"/>
              <a:chExt cx="1766000" cy="1756825"/>
            </a:xfrm>
          </p:grpSpPr>
          <p:sp>
            <p:nvSpPr>
              <p:cNvPr id="994" name="Google Shape;994;p29"/>
              <p:cNvSpPr/>
              <p:nvPr/>
            </p:nvSpPr>
            <p:spPr>
              <a:xfrm>
                <a:off x="6541250" y="342850"/>
                <a:ext cx="1598400" cy="1612000"/>
              </a:xfrm>
              <a:custGeom>
                <a:avLst/>
                <a:gdLst/>
                <a:ahLst/>
                <a:cxnLst/>
                <a:rect l="l" t="t" r="r" b="b"/>
                <a:pathLst>
                  <a:path w="63936" h="64480" extrusionOk="0">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p:cNvSpPr/>
              <p:nvPr/>
            </p:nvSpPr>
            <p:spPr>
              <a:xfrm>
                <a:off x="6373650" y="1743675"/>
                <a:ext cx="403450" cy="356000"/>
              </a:xfrm>
              <a:custGeom>
                <a:avLst/>
                <a:gdLst/>
                <a:ahLst/>
                <a:cxnLst/>
                <a:rect l="l" t="t" r="r" b="b"/>
                <a:pathLst>
                  <a:path w="16138" h="14240" extrusionOk="0">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6" name="Google Shape;996;p29"/>
          <p:cNvSpPr txBox="1">
            <a:spLocks noGrp="1"/>
          </p:cNvSpPr>
          <p:nvPr>
            <p:ph type="title"/>
          </p:nvPr>
        </p:nvSpPr>
        <p:spPr>
          <a:xfrm>
            <a:off x="896388" y="633190"/>
            <a:ext cx="3852000" cy="97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8000">
                <a:solidFill>
                  <a:schemeClr val="accent5"/>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7" name="Google Shape;997;p29"/>
          <p:cNvSpPr txBox="1">
            <a:spLocks noGrp="1"/>
          </p:cNvSpPr>
          <p:nvPr>
            <p:ph type="subTitle" idx="1"/>
          </p:nvPr>
        </p:nvSpPr>
        <p:spPr>
          <a:xfrm>
            <a:off x="896388" y="1673234"/>
            <a:ext cx="3852000" cy="101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8" name="Google Shape;998;p29"/>
          <p:cNvSpPr txBox="1"/>
          <p:nvPr/>
        </p:nvSpPr>
        <p:spPr>
          <a:xfrm>
            <a:off x="1029738" y="3613950"/>
            <a:ext cx="3585300" cy="659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200">
                <a:solidFill>
                  <a:schemeClr val="dk1"/>
                </a:solidFill>
                <a:latin typeface="Open Sans"/>
                <a:ea typeface="Open Sans"/>
                <a:cs typeface="Open Sans"/>
                <a:sym typeface="Open Sans"/>
              </a:rPr>
              <a:t>CREDITS: This presentation template was created by </a:t>
            </a:r>
            <a:r>
              <a:rPr lang="en" sz="12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Open Sans"/>
                <a:ea typeface="Open Sans"/>
                <a:cs typeface="Open Sans"/>
                <a:sym typeface="Open Sans"/>
              </a:rPr>
              <a:t>, including icons by </a:t>
            </a:r>
            <a:r>
              <a:rPr lang="en" sz="12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Open Sans"/>
                <a:ea typeface="Open Sans"/>
                <a:cs typeface="Open Sans"/>
                <a:sym typeface="Open Sans"/>
              </a:rPr>
              <a:t>, and infographics &amp; images by </a:t>
            </a:r>
            <a:r>
              <a:rPr lang="en" sz="12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200" b="1">
              <a:solidFill>
                <a:schemeClr val="dk1"/>
              </a:solidFill>
              <a:latin typeface="Open Sans"/>
              <a:ea typeface="Open Sans"/>
              <a:cs typeface="Open Sans"/>
              <a:sym typeface="Open Sans"/>
            </a:endParaRPr>
          </a:p>
        </p:txBody>
      </p:sp>
      <p:grpSp>
        <p:nvGrpSpPr>
          <p:cNvPr id="999" name="Google Shape;999;p29"/>
          <p:cNvGrpSpPr/>
          <p:nvPr/>
        </p:nvGrpSpPr>
        <p:grpSpPr>
          <a:xfrm>
            <a:off x="-1616480" y="1671560"/>
            <a:ext cx="2233850" cy="2881955"/>
            <a:chOff x="-869130" y="859063"/>
            <a:chExt cx="2233850" cy="2881955"/>
          </a:xfrm>
        </p:grpSpPr>
        <p:grpSp>
          <p:nvGrpSpPr>
            <p:cNvPr id="1000" name="Google Shape;1000;p29"/>
            <p:cNvGrpSpPr/>
            <p:nvPr/>
          </p:nvGrpSpPr>
          <p:grpSpPr>
            <a:xfrm>
              <a:off x="583245" y="876223"/>
              <a:ext cx="781475" cy="777550"/>
              <a:chOff x="2532925" y="2911675"/>
              <a:chExt cx="781475" cy="777550"/>
            </a:xfrm>
          </p:grpSpPr>
          <p:sp>
            <p:nvSpPr>
              <p:cNvPr id="1001" name="Google Shape;1001;p29"/>
              <p:cNvSpPr/>
              <p:nvPr/>
            </p:nvSpPr>
            <p:spPr>
              <a:xfrm>
                <a:off x="3138025" y="2911675"/>
                <a:ext cx="176375" cy="158850"/>
              </a:xfrm>
              <a:custGeom>
                <a:avLst/>
                <a:gdLst/>
                <a:ahLst/>
                <a:cxnLst/>
                <a:rect l="l" t="t" r="r" b="b"/>
                <a:pathLst>
                  <a:path w="7055" h="6354" extrusionOk="0">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9"/>
              <p:cNvSpPr/>
              <p:nvPr/>
            </p:nvSpPr>
            <p:spPr>
              <a:xfrm>
                <a:off x="2532925" y="2976125"/>
                <a:ext cx="707450" cy="713100"/>
              </a:xfrm>
              <a:custGeom>
                <a:avLst/>
                <a:gdLst/>
                <a:ahLst/>
                <a:cxnLst/>
                <a:rect l="l" t="t" r="r" b="b"/>
                <a:pathLst>
                  <a:path w="28298" h="28524" extrusionOk="0">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29"/>
            <p:cNvGrpSpPr/>
            <p:nvPr/>
          </p:nvGrpSpPr>
          <p:grpSpPr>
            <a:xfrm>
              <a:off x="674770" y="1490267"/>
              <a:ext cx="499675" cy="497625"/>
              <a:chOff x="2548250" y="3477125"/>
              <a:chExt cx="499675" cy="497625"/>
            </a:xfrm>
          </p:grpSpPr>
          <p:sp>
            <p:nvSpPr>
              <p:cNvPr id="1004" name="Google Shape;1004;p29"/>
              <p:cNvSpPr/>
              <p:nvPr/>
            </p:nvSpPr>
            <p:spPr>
              <a:xfrm>
                <a:off x="2935475" y="3477125"/>
                <a:ext cx="112450" cy="101350"/>
              </a:xfrm>
              <a:custGeom>
                <a:avLst/>
                <a:gdLst/>
                <a:ahLst/>
                <a:cxnLst/>
                <a:rect l="l" t="t" r="r" b="b"/>
                <a:pathLst>
                  <a:path w="4498" h="4054" extrusionOk="0">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9"/>
              <p:cNvSpPr/>
              <p:nvPr/>
            </p:nvSpPr>
            <p:spPr>
              <a:xfrm>
                <a:off x="2548250" y="3518350"/>
                <a:ext cx="452625" cy="456400"/>
              </a:xfrm>
              <a:custGeom>
                <a:avLst/>
                <a:gdLst/>
                <a:ahLst/>
                <a:cxnLst/>
                <a:rect l="l" t="t" r="r" b="b"/>
                <a:pathLst>
                  <a:path w="18105" h="18256" extrusionOk="0">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29"/>
            <p:cNvGrpSpPr/>
            <p:nvPr/>
          </p:nvGrpSpPr>
          <p:grpSpPr>
            <a:xfrm>
              <a:off x="140624" y="1742028"/>
              <a:ext cx="1145201" cy="1144815"/>
              <a:chOff x="2516525" y="3338400"/>
              <a:chExt cx="814800" cy="814525"/>
            </a:xfrm>
          </p:grpSpPr>
          <p:sp>
            <p:nvSpPr>
              <p:cNvPr id="1007" name="Google Shape;1007;p29"/>
              <p:cNvSpPr/>
              <p:nvPr/>
            </p:nvSpPr>
            <p:spPr>
              <a:xfrm>
                <a:off x="3242925" y="3338400"/>
                <a:ext cx="88400" cy="79450"/>
              </a:xfrm>
              <a:custGeom>
                <a:avLst/>
                <a:gdLst/>
                <a:ahLst/>
                <a:cxnLst/>
                <a:rect l="l" t="t" r="r" b="b"/>
                <a:pathLst>
                  <a:path w="3536" h="3178" extrusionOk="0">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9"/>
              <p:cNvSpPr/>
              <p:nvPr/>
            </p:nvSpPr>
            <p:spPr>
              <a:xfrm>
                <a:off x="2516525" y="3370575"/>
                <a:ext cx="777275" cy="782350"/>
              </a:xfrm>
              <a:custGeom>
                <a:avLst/>
                <a:gdLst/>
                <a:ahLst/>
                <a:cxnLst/>
                <a:rect l="l" t="t" r="r" b="b"/>
                <a:pathLst>
                  <a:path w="31091" h="31294" extrusionOk="0">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29"/>
            <p:cNvGrpSpPr/>
            <p:nvPr/>
          </p:nvGrpSpPr>
          <p:grpSpPr>
            <a:xfrm>
              <a:off x="-238830" y="1664463"/>
              <a:ext cx="822075" cy="814675"/>
              <a:chOff x="1750375" y="3481025"/>
              <a:chExt cx="822075" cy="814675"/>
            </a:xfrm>
          </p:grpSpPr>
          <p:sp>
            <p:nvSpPr>
              <p:cNvPr id="1010" name="Google Shape;1010;p29"/>
              <p:cNvSpPr/>
              <p:nvPr/>
            </p:nvSpPr>
            <p:spPr>
              <a:xfrm>
                <a:off x="2468400" y="3481025"/>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a:off x="1750375" y="3513325"/>
                <a:ext cx="777800" cy="782375"/>
              </a:xfrm>
              <a:custGeom>
                <a:avLst/>
                <a:gdLst/>
                <a:ahLst/>
                <a:cxnLst/>
                <a:rect l="l" t="t" r="r" b="b"/>
                <a:pathLst>
                  <a:path w="31112" h="31295" extrusionOk="0">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29"/>
            <p:cNvGrpSpPr/>
            <p:nvPr/>
          </p:nvGrpSpPr>
          <p:grpSpPr>
            <a:xfrm>
              <a:off x="302458" y="2300263"/>
              <a:ext cx="821525" cy="814675"/>
              <a:chOff x="578020" y="1990738"/>
              <a:chExt cx="821525" cy="814675"/>
            </a:xfrm>
          </p:grpSpPr>
          <p:sp>
            <p:nvSpPr>
              <p:cNvPr id="1013" name="Google Shape;1013;p29"/>
              <p:cNvSpPr/>
              <p:nvPr/>
            </p:nvSpPr>
            <p:spPr>
              <a:xfrm>
                <a:off x="1295495" y="1990738"/>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a:off x="578020" y="2023038"/>
                <a:ext cx="777250" cy="782375"/>
              </a:xfrm>
              <a:custGeom>
                <a:avLst/>
                <a:gdLst/>
                <a:ahLst/>
                <a:cxnLst/>
                <a:rect l="l" t="t" r="r" b="b"/>
                <a:pathLst>
                  <a:path w="31090" h="31295" extrusionOk="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29"/>
            <p:cNvGrpSpPr/>
            <p:nvPr/>
          </p:nvGrpSpPr>
          <p:grpSpPr>
            <a:xfrm>
              <a:off x="82595" y="2926467"/>
              <a:ext cx="814275" cy="814550"/>
              <a:chOff x="3146775" y="2571725"/>
              <a:chExt cx="814275" cy="814550"/>
            </a:xfrm>
          </p:grpSpPr>
          <p:sp>
            <p:nvSpPr>
              <p:cNvPr id="1016" name="Google Shape;1016;p29"/>
              <p:cNvSpPr/>
              <p:nvPr/>
            </p:nvSpPr>
            <p:spPr>
              <a:xfrm>
                <a:off x="3873025" y="2571725"/>
                <a:ext cx="88025" cy="79450"/>
              </a:xfrm>
              <a:custGeom>
                <a:avLst/>
                <a:gdLst/>
                <a:ahLst/>
                <a:cxnLst/>
                <a:rect l="l" t="t" r="r" b="b"/>
                <a:pathLst>
                  <a:path w="3521" h="3178" extrusionOk="0">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a:off x="3146775" y="2603900"/>
                <a:ext cx="777275" cy="782375"/>
              </a:xfrm>
              <a:custGeom>
                <a:avLst/>
                <a:gdLst/>
                <a:ahLst/>
                <a:cxnLst/>
                <a:rect l="l" t="t" r="r" b="b"/>
                <a:pathLst>
                  <a:path w="31091" h="31295" extrusionOk="0">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29"/>
            <p:cNvGrpSpPr/>
            <p:nvPr/>
          </p:nvGrpSpPr>
          <p:grpSpPr>
            <a:xfrm>
              <a:off x="-869130" y="859063"/>
              <a:ext cx="1766000" cy="1756400"/>
              <a:chOff x="1004350" y="3043700"/>
              <a:chExt cx="1766000" cy="1756400"/>
            </a:xfrm>
          </p:grpSpPr>
          <p:sp>
            <p:nvSpPr>
              <p:cNvPr id="1019" name="Google Shape;1019;p29"/>
              <p:cNvSpPr/>
              <p:nvPr/>
            </p:nvSpPr>
            <p:spPr>
              <a:xfrm>
                <a:off x="2367425" y="3043700"/>
                <a:ext cx="402925" cy="355975"/>
              </a:xfrm>
              <a:custGeom>
                <a:avLst/>
                <a:gdLst/>
                <a:ahLst/>
                <a:cxnLst/>
                <a:rect l="l" t="t" r="r" b="b"/>
                <a:pathLst>
                  <a:path w="16117" h="14239" extrusionOk="0">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9"/>
              <p:cNvSpPr/>
              <p:nvPr/>
            </p:nvSpPr>
            <p:spPr>
              <a:xfrm>
                <a:off x="1004350" y="3188425"/>
                <a:ext cx="1598375" cy="1611675"/>
              </a:xfrm>
              <a:custGeom>
                <a:avLst/>
                <a:gdLst/>
                <a:ahLst/>
                <a:cxnLst/>
                <a:rect l="l" t="t" r="r" b="b"/>
                <a:pathLst>
                  <a:path w="63935" h="64467" extrusionOk="0">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021"/>
        <p:cNvGrpSpPr/>
        <p:nvPr/>
      </p:nvGrpSpPr>
      <p:grpSpPr>
        <a:xfrm>
          <a:off x="0" y="0"/>
          <a:ext cx="0" cy="0"/>
          <a:chOff x="0" y="0"/>
          <a:chExt cx="0" cy="0"/>
        </a:xfrm>
      </p:grpSpPr>
      <p:sp>
        <p:nvSpPr>
          <p:cNvPr id="1022" name="Google Shape;1022;p30"/>
          <p:cNvSpPr/>
          <p:nvPr/>
        </p:nvSpPr>
        <p:spPr>
          <a:xfrm flipH="1">
            <a:off x="-95675" y="3193643"/>
            <a:ext cx="3915051" cy="2048107"/>
          </a:xfrm>
          <a:custGeom>
            <a:avLst/>
            <a:gdLst/>
            <a:ahLst/>
            <a:cxnLst/>
            <a:rect l="l" t="t" r="r" b="b"/>
            <a:pathLst>
              <a:path w="161562" h="84519" extrusionOk="0">
                <a:moveTo>
                  <a:pt x="155337" y="0"/>
                </a:moveTo>
                <a:cubicBezTo>
                  <a:pt x="154760" y="0"/>
                  <a:pt x="154185" y="5"/>
                  <a:pt x="153614" y="12"/>
                </a:cubicBezTo>
                <a:cubicBezTo>
                  <a:pt x="151802" y="41"/>
                  <a:pt x="149932" y="70"/>
                  <a:pt x="148237" y="655"/>
                </a:cubicBezTo>
                <a:cubicBezTo>
                  <a:pt x="143562" y="2320"/>
                  <a:pt x="141429" y="7522"/>
                  <a:pt x="138448" y="11466"/>
                </a:cubicBezTo>
                <a:cubicBezTo>
                  <a:pt x="136666" y="13833"/>
                  <a:pt x="134386" y="15937"/>
                  <a:pt x="133042" y="18596"/>
                </a:cubicBezTo>
                <a:cubicBezTo>
                  <a:pt x="130383" y="23827"/>
                  <a:pt x="131757" y="30080"/>
                  <a:pt x="132136" y="35953"/>
                </a:cubicBezTo>
                <a:cubicBezTo>
                  <a:pt x="132516" y="41827"/>
                  <a:pt x="131055" y="48869"/>
                  <a:pt x="125620" y="51090"/>
                </a:cubicBezTo>
                <a:cubicBezTo>
                  <a:pt x="124393" y="51590"/>
                  <a:pt x="123138" y="51801"/>
                  <a:pt x="121864" y="51801"/>
                </a:cubicBezTo>
                <a:cubicBezTo>
                  <a:pt x="115555" y="51801"/>
                  <a:pt x="108789" y="46637"/>
                  <a:pt x="102711" y="46005"/>
                </a:cubicBezTo>
                <a:cubicBezTo>
                  <a:pt x="101725" y="45900"/>
                  <a:pt x="100732" y="45848"/>
                  <a:pt x="99738" y="45848"/>
                </a:cubicBezTo>
                <a:cubicBezTo>
                  <a:pt x="93281" y="45848"/>
                  <a:pt x="86785" y="48051"/>
                  <a:pt x="81847" y="52229"/>
                </a:cubicBezTo>
                <a:cubicBezTo>
                  <a:pt x="77581" y="55823"/>
                  <a:pt x="74104" y="60908"/>
                  <a:pt x="68669" y="62223"/>
                </a:cubicBezTo>
                <a:cubicBezTo>
                  <a:pt x="67761" y="62436"/>
                  <a:pt x="66862" y="62532"/>
                  <a:pt x="65969" y="62532"/>
                </a:cubicBezTo>
                <a:cubicBezTo>
                  <a:pt x="58928" y="62532"/>
                  <a:pt x="52277" y="56605"/>
                  <a:pt x="44912" y="56086"/>
                </a:cubicBezTo>
                <a:cubicBezTo>
                  <a:pt x="44566" y="56063"/>
                  <a:pt x="44222" y="56051"/>
                  <a:pt x="43879" y="56051"/>
                </a:cubicBezTo>
                <a:cubicBezTo>
                  <a:pt x="37423" y="56051"/>
                  <a:pt x="31574" y="60123"/>
                  <a:pt x="26357" y="64064"/>
                </a:cubicBezTo>
                <a:cubicBezTo>
                  <a:pt x="21711" y="67570"/>
                  <a:pt x="17007" y="71193"/>
                  <a:pt x="11601" y="73414"/>
                </a:cubicBezTo>
                <a:cubicBezTo>
                  <a:pt x="6692" y="75431"/>
                  <a:pt x="1870" y="79375"/>
                  <a:pt x="0" y="84518"/>
                </a:cubicBezTo>
                <a:lnTo>
                  <a:pt x="161562" y="84518"/>
                </a:lnTo>
                <a:lnTo>
                  <a:pt x="161562" y="362"/>
                </a:lnTo>
                <a:cubicBezTo>
                  <a:pt x="159526" y="65"/>
                  <a:pt x="157418" y="0"/>
                  <a:pt x="155337" y="0"/>
                </a:cubicBezTo>
                <a:close/>
              </a:path>
            </a:pathLst>
          </a:custGeom>
          <a:gradFill>
            <a:gsLst>
              <a:gs pos="0">
                <a:srgbClr val="FFFFFF">
                  <a:alpha val="0"/>
                </a:srgbClr>
              </a:gs>
              <a:gs pos="100000">
                <a:srgbClr val="FFFFFF">
                  <a:alpha val="7843"/>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30"/>
          <p:cNvGrpSpPr/>
          <p:nvPr/>
        </p:nvGrpSpPr>
        <p:grpSpPr>
          <a:xfrm>
            <a:off x="7469423" y="-840064"/>
            <a:ext cx="2231938" cy="1909225"/>
            <a:chOff x="7469423" y="-840064"/>
            <a:chExt cx="2231938" cy="1909225"/>
          </a:xfrm>
        </p:grpSpPr>
        <p:grpSp>
          <p:nvGrpSpPr>
            <p:cNvPr id="1024" name="Google Shape;1024;p30"/>
            <p:cNvGrpSpPr/>
            <p:nvPr/>
          </p:nvGrpSpPr>
          <p:grpSpPr>
            <a:xfrm>
              <a:off x="8099538" y="-294926"/>
              <a:ext cx="1212096" cy="1211687"/>
              <a:chOff x="6578800" y="847800"/>
              <a:chExt cx="814800" cy="814525"/>
            </a:xfrm>
          </p:grpSpPr>
          <p:sp>
            <p:nvSpPr>
              <p:cNvPr id="1025" name="Google Shape;1025;p30"/>
              <p:cNvSpPr/>
              <p:nvPr/>
            </p:nvSpPr>
            <p:spPr>
              <a:xfrm>
                <a:off x="6615800" y="847800"/>
                <a:ext cx="777800" cy="782225"/>
              </a:xfrm>
              <a:custGeom>
                <a:avLst/>
                <a:gdLst/>
                <a:ahLst/>
                <a:cxnLst/>
                <a:rect l="l" t="t" r="r" b="b"/>
                <a:pathLst>
                  <a:path w="31112" h="31289" extrusionOk="0">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0"/>
              <p:cNvSpPr/>
              <p:nvPr/>
            </p:nvSpPr>
            <p:spPr>
              <a:xfrm>
                <a:off x="6578800" y="1582875"/>
                <a:ext cx="88025" cy="79450"/>
              </a:xfrm>
              <a:custGeom>
                <a:avLst/>
                <a:gdLst/>
                <a:ahLst/>
                <a:cxnLst/>
                <a:rect l="l" t="t" r="r" b="b"/>
                <a:pathLst>
                  <a:path w="3521" h="3178" extrusionOk="0">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30"/>
            <p:cNvGrpSpPr/>
            <p:nvPr/>
          </p:nvGrpSpPr>
          <p:grpSpPr>
            <a:xfrm>
              <a:off x="8488446" y="-142564"/>
              <a:ext cx="1212915" cy="1211725"/>
              <a:chOff x="5182925" y="1757200"/>
              <a:chExt cx="815350" cy="814550"/>
            </a:xfrm>
          </p:grpSpPr>
          <p:sp>
            <p:nvSpPr>
              <p:cNvPr id="1028" name="Google Shape;1028;p30"/>
              <p:cNvSpPr/>
              <p:nvPr/>
            </p:nvSpPr>
            <p:spPr>
              <a:xfrm>
                <a:off x="5219950" y="1757200"/>
                <a:ext cx="778325" cy="782225"/>
              </a:xfrm>
              <a:custGeom>
                <a:avLst/>
                <a:gdLst/>
                <a:ahLst/>
                <a:cxnLst/>
                <a:rect l="l" t="t" r="r" b="b"/>
                <a:pathLst>
                  <a:path w="31133" h="31289" extrusionOk="0">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0"/>
              <p:cNvSpPr/>
              <p:nvPr/>
            </p:nvSpPr>
            <p:spPr>
              <a:xfrm>
                <a:off x="5182925" y="2492300"/>
                <a:ext cx="88025" cy="79450"/>
              </a:xfrm>
              <a:custGeom>
                <a:avLst/>
                <a:gdLst/>
                <a:ahLst/>
                <a:cxnLst/>
                <a:rect l="l" t="t" r="r" b="b"/>
                <a:pathLst>
                  <a:path w="3521" h="3178" extrusionOk="0">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30"/>
            <p:cNvGrpSpPr/>
            <p:nvPr/>
          </p:nvGrpSpPr>
          <p:grpSpPr>
            <a:xfrm>
              <a:off x="7469423" y="-840064"/>
              <a:ext cx="1766000" cy="1756825"/>
              <a:chOff x="7018013" y="1884612"/>
              <a:chExt cx="1766000" cy="1756825"/>
            </a:xfrm>
          </p:grpSpPr>
          <p:sp>
            <p:nvSpPr>
              <p:cNvPr id="1031" name="Google Shape;1031;p30"/>
              <p:cNvSpPr/>
              <p:nvPr/>
            </p:nvSpPr>
            <p:spPr>
              <a:xfrm>
                <a:off x="7185613" y="1884612"/>
                <a:ext cx="1598400" cy="1612000"/>
              </a:xfrm>
              <a:custGeom>
                <a:avLst/>
                <a:gdLst/>
                <a:ahLst/>
                <a:cxnLst/>
                <a:rect l="l" t="t" r="r" b="b"/>
                <a:pathLst>
                  <a:path w="63936" h="64480" extrusionOk="0">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0"/>
              <p:cNvSpPr/>
              <p:nvPr/>
            </p:nvSpPr>
            <p:spPr>
              <a:xfrm>
                <a:off x="7018013" y="3285437"/>
                <a:ext cx="403450" cy="356000"/>
              </a:xfrm>
              <a:custGeom>
                <a:avLst/>
                <a:gdLst/>
                <a:ahLst/>
                <a:cxnLst/>
                <a:rect l="l" t="t" r="r" b="b"/>
                <a:pathLst>
                  <a:path w="16138" h="14240" extrusionOk="0">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3" name="Google Shape;1033;p30"/>
          <p:cNvGrpSpPr/>
          <p:nvPr/>
        </p:nvGrpSpPr>
        <p:grpSpPr>
          <a:xfrm rot="5400000" flipH="1">
            <a:off x="-707955" y="3035723"/>
            <a:ext cx="2233850" cy="2881955"/>
            <a:chOff x="-869130" y="859063"/>
            <a:chExt cx="2233850" cy="2881955"/>
          </a:xfrm>
        </p:grpSpPr>
        <p:grpSp>
          <p:nvGrpSpPr>
            <p:cNvPr id="1034" name="Google Shape;1034;p30"/>
            <p:cNvGrpSpPr/>
            <p:nvPr/>
          </p:nvGrpSpPr>
          <p:grpSpPr>
            <a:xfrm>
              <a:off x="583245" y="876223"/>
              <a:ext cx="781475" cy="777550"/>
              <a:chOff x="2532925" y="2911675"/>
              <a:chExt cx="781475" cy="777550"/>
            </a:xfrm>
          </p:grpSpPr>
          <p:sp>
            <p:nvSpPr>
              <p:cNvPr id="1035" name="Google Shape;1035;p30"/>
              <p:cNvSpPr/>
              <p:nvPr/>
            </p:nvSpPr>
            <p:spPr>
              <a:xfrm>
                <a:off x="3138025" y="2911675"/>
                <a:ext cx="176375" cy="158850"/>
              </a:xfrm>
              <a:custGeom>
                <a:avLst/>
                <a:gdLst/>
                <a:ahLst/>
                <a:cxnLst/>
                <a:rect l="l" t="t" r="r" b="b"/>
                <a:pathLst>
                  <a:path w="7055" h="6354" extrusionOk="0">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0"/>
              <p:cNvSpPr/>
              <p:nvPr/>
            </p:nvSpPr>
            <p:spPr>
              <a:xfrm>
                <a:off x="2532925" y="2976125"/>
                <a:ext cx="707450" cy="713100"/>
              </a:xfrm>
              <a:custGeom>
                <a:avLst/>
                <a:gdLst/>
                <a:ahLst/>
                <a:cxnLst/>
                <a:rect l="l" t="t" r="r" b="b"/>
                <a:pathLst>
                  <a:path w="28298" h="28524" extrusionOk="0">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30"/>
            <p:cNvGrpSpPr/>
            <p:nvPr/>
          </p:nvGrpSpPr>
          <p:grpSpPr>
            <a:xfrm>
              <a:off x="674770" y="1490267"/>
              <a:ext cx="499675" cy="497625"/>
              <a:chOff x="2548250" y="3477125"/>
              <a:chExt cx="499675" cy="497625"/>
            </a:xfrm>
          </p:grpSpPr>
          <p:sp>
            <p:nvSpPr>
              <p:cNvPr id="1038" name="Google Shape;1038;p30"/>
              <p:cNvSpPr/>
              <p:nvPr/>
            </p:nvSpPr>
            <p:spPr>
              <a:xfrm>
                <a:off x="2935475" y="3477125"/>
                <a:ext cx="112450" cy="101350"/>
              </a:xfrm>
              <a:custGeom>
                <a:avLst/>
                <a:gdLst/>
                <a:ahLst/>
                <a:cxnLst/>
                <a:rect l="l" t="t" r="r" b="b"/>
                <a:pathLst>
                  <a:path w="4498" h="4054" extrusionOk="0">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a:off x="2548250" y="3518350"/>
                <a:ext cx="452625" cy="456400"/>
              </a:xfrm>
              <a:custGeom>
                <a:avLst/>
                <a:gdLst/>
                <a:ahLst/>
                <a:cxnLst/>
                <a:rect l="l" t="t" r="r" b="b"/>
                <a:pathLst>
                  <a:path w="18105" h="18256" extrusionOk="0">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30"/>
            <p:cNvGrpSpPr/>
            <p:nvPr/>
          </p:nvGrpSpPr>
          <p:grpSpPr>
            <a:xfrm>
              <a:off x="140624" y="1742028"/>
              <a:ext cx="1145201" cy="1144815"/>
              <a:chOff x="2516525" y="3338400"/>
              <a:chExt cx="814800" cy="814525"/>
            </a:xfrm>
          </p:grpSpPr>
          <p:sp>
            <p:nvSpPr>
              <p:cNvPr id="1041" name="Google Shape;1041;p30"/>
              <p:cNvSpPr/>
              <p:nvPr/>
            </p:nvSpPr>
            <p:spPr>
              <a:xfrm>
                <a:off x="3242925" y="3338400"/>
                <a:ext cx="88400" cy="79450"/>
              </a:xfrm>
              <a:custGeom>
                <a:avLst/>
                <a:gdLst/>
                <a:ahLst/>
                <a:cxnLst/>
                <a:rect l="l" t="t" r="r" b="b"/>
                <a:pathLst>
                  <a:path w="3536" h="3178" extrusionOk="0">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0"/>
              <p:cNvSpPr/>
              <p:nvPr/>
            </p:nvSpPr>
            <p:spPr>
              <a:xfrm>
                <a:off x="2516525" y="3370575"/>
                <a:ext cx="777275" cy="782350"/>
              </a:xfrm>
              <a:custGeom>
                <a:avLst/>
                <a:gdLst/>
                <a:ahLst/>
                <a:cxnLst/>
                <a:rect l="l" t="t" r="r" b="b"/>
                <a:pathLst>
                  <a:path w="31091" h="31294" extrusionOk="0">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30"/>
            <p:cNvGrpSpPr/>
            <p:nvPr/>
          </p:nvGrpSpPr>
          <p:grpSpPr>
            <a:xfrm>
              <a:off x="-238830" y="1664463"/>
              <a:ext cx="822075" cy="814675"/>
              <a:chOff x="1750375" y="3481025"/>
              <a:chExt cx="822075" cy="814675"/>
            </a:xfrm>
          </p:grpSpPr>
          <p:sp>
            <p:nvSpPr>
              <p:cNvPr id="1044" name="Google Shape;1044;p30"/>
              <p:cNvSpPr/>
              <p:nvPr/>
            </p:nvSpPr>
            <p:spPr>
              <a:xfrm>
                <a:off x="2468400" y="3481025"/>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0"/>
              <p:cNvSpPr/>
              <p:nvPr/>
            </p:nvSpPr>
            <p:spPr>
              <a:xfrm>
                <a:off x="1750375" y="3513325"/>
                <a:ext cx="777800" cy="782375"/>
              </a:xfrm>
              <a:custGeom>
                <a:avLst/>
                <a:gdLst/>
                <a:ahLst/>
                <a:cxnLst/>
                <a:rect l="l" t="t" r="r" b="b"/>
                <a:pathLst>
                  <a:path w="31112" h="31295" extrusionOk="0">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30"/>
            <p:cNvGrpSpPr/>
            <p:nvPr/>
          </p:nvGrpSpPr>
          <p:grpSpPr>
            <a:xfrm>
              <a:off x="302458" y="2300263"/>
              <a:ext cx="821525" cy="814675"/>
              <a:chOff x="578020" y="1990738"/>
              <a:chExt cx="821525" cy="814675"/>
            </a:xfrm>
          </p:grpSpPr>
          <p:sp>
            <p:nvSpPr>
              <p:cNvPr id="1047" name="Google Shape;1047;p30"/>
              <p:cNvSpPr/>
              <p:nvPr/>
            </p:nvSpPr>
            <p:spPr>
              <a:xfrm>
                <a:off x="1295495" y="1990738"/>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0"/>
              <p:cNvSpPr/>
              <p:nvPr/>
            </p:nvSpPr>
            <p:spPr>
              <a:xfrm>
                <a:off x="578020" y="2023038"/>
                <a:ext cx="777250" cy="782375"/>
              </a:xfrm>
              <a:custGeom>
                <a:avLst/>
                <a:gdLst/>
                <a:ahLst/>
                <a:cxnLst/>
                <a:rect l="l" t="t" r="r" b="b"/>
                <a:pathLst>
                  <a:path w="31090" h="31295" extrusionOk="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30"/>
            <p:cNvGrpSpPr/>
            <p:nvPr/>
          </p:nvGrpSpPr>
          <p:grpSpPr>
            <a:xfrm>
              <a:off x="82595" y="2926467"/>
              <a:ext cx="814275" cy="814550"/>
              <a:chOff x="3146775" y="2571725"/>
              <a:chExt cx="814275" cy="814550"/>
            </a:xfrm>
          </p:grpSpPr>
          <p:sp>
            <p:nvSpPr>
              <p:cNvPr id="1050" name="Google Shape;1050;p30"/>
              <p:cNvSpPr/>
              <p:nvPr/>
            </p:nvSpPr>
            <p:spPr>
              <a:xfrm>
                <a:off x="3873025" y="2571725"/>
                <a:ext cx="88025" cy="79450"/>
              </a:xfrm>
              <a:custGeom>
                <a:avLst/>
                <a:gdLst/>
                <a:ahLst/>
                <a:cxnLst/>
                <a:rect l="l" t="t" r="r" b="b"/>
                <a:pathLst>
                  <a:path w="3521" h="3178" extrusionOk="0">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0"/>
              <p:cNvSpPr/>
              <p:nvPr/>
            </p:nvSpPr>
            <p:spPr>
              <a:xfrm>
                <a:off x="3146775" y="2603900"/>
                <a:ext cx="777275" cy="782375"/>
              </a:xfrm>
              <a:custGeom>
                <a:avLst/>
                <a:gdLst/>
                <a:ahLst/>
                <a:cxnLst/>
                <a:rect l="l" t="t" r="r" b="b"/>
                <a:pathLst>
                  <a:path w="31091" h="31295" extrusionOk="0">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30"/>
            <p:cNvGrpSpPr/>
            <p:nvPr/>
          </p:nvGrpSpPr>
          <p:grpSpPr>
            <a:xfrm>
              <a:off x="-869130" y="859063"/>
              <a:ext cx="1766000" cy="1756400"/>
              <a:chOff x="1004350" y="3043700"/>
              <a:chExt cx="1766000" cy="1756400"/>
            </a:xfrm>
          </p:grpSpPr>
          <p:sp>
            <p:nvSpPr>
              <p:cNvPr id="1053" name="Google Shape;1053;p30"/>
              <p:cNvSpPr/>
              <p:nvPr/>
            </p:nvSpPr>
            <p:spPr>
              <a:xfrm>
                <a:off x="2367425" y="3043700"/>
                <a:ext cx="402925" cy="355975"/>
              </a:xfrm>
              <a:custGeom>
                <a:avLst/>
                <a:gdLst/>
                <a:ahLst/>
                <a:cxnLst/>
                <a:rect l="l" t="t" r="r" b="b"/>
                <a:pathLst>
                  <a:path w="16117" h="14239" extrusionOk="0">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0"/>
              <p:cNvSpPr/>
              <p:nvPr/>
            </p:nvSpPr>
            <p:spPr>
              <a:xfrm>
                <a:off x="1004350" y="3188425"/>
                <a:ext cx="1598375" cy="1611675"/>
              </a:xfrm>
              <a:custGeom>
                <a:avLst/>
                <a:gdLst/>
                <a:ahLst/>
                <a:cxnLst/>
                <a:rect l="l" t="t" r="r" b="b"/>
                <a:pathLst>
                  <a:path w="63935" h="64467" extrusionOk="0">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055"/>
        <p:cNvGrpSpPr/>
        <p:nvPr/>
      </p:nvGrpSpPr>
      <p:grpSpPr>
        <a:xfrm>
          <a:off x="0" y="0"/>
          <a:ext cx="0" cy="0"/>
          <a:chOff x="0" y="0"/>
          <a:chExt cx="0" cy="0"/>
        </a:xfrm>
      </p:grpSpPr>
      <p:sp>
        <p:nvSpPr>
          <p:cNvPr id="1056" name="Google Shape;1056;p31"/>
          <p:cNvSpPr/>
          <p:nvPr/>
        </p:nvSpPr>
        <p:spPr>
          <a:xfrm rot="10800000">
            <a:off x="4571997" y="-1125052"/>
            <a:ext cx="4529554" cy="2698402"/>
          </a:xfrm>
          <a:custGeom>
            <a:avLst/>
            <a:gdLst/>
            <a:ahLst/>
            <a:cxnLst/>
            <a:rect l="l" t="t" r="r" b="b"/>
            <a:pathLst>
              <a:path w="231750" h="138061" extrusionOk="0">
                <a:moveTo>
                  <a:pt x="152978" y="0"/>
                </a:moveTo>
                <a:cubicBezTo>
                  <a:pt x="147487" y="0"/>
                  <a:pt x="142931" y="5976"/>
                  <a:pt x="137425" y="8058"/>
                </a:cubicBezTo>
                <a:cubicBezTo>
                  <a:pt x="134065" y="9343"/>
                  <a:pt x="130295" y="9080"/>
                  <a:pt x="126760" y="9753"/>
                </a:cubicBezTo>
                <a:cubicBezTo>
                  <a:pt x="123224" y="10425"/>
                  <a:pt x="119455" y="12558"/>
                  <a:pt x="118870" y="16123"/>
                </a:cubicBezTo>
                <a:cubicBezTo>
                  <a:pt x="118403" y="19132"/>
                  <a:pt x="120360" y="21996"/>
                  <a:pt x="120594" y="25035"/>
                </a:cubicBezTo>
                <a:cubicBezTo>
                  <a:pt x="120916" y="28921"/>
                  <a:pt x="118315" y="32574"/>
                  <a:pt x="115013" y="34649"/>
                </a:cubicBezTo>
                <a:cubicBezTo>
                  <a:pt x="111682" y="36752"/>
                  <a:pt x="107766" y="37541"/>
                  <a:pt x="103938" y="38301"/>
                </a:cubicBezTo>
                <a:cubicBezTo>
                  <a:pt x="102990" y="38494"/>
                  <a:pt x="102006" y="38678"/>
                  <a:pt x="101054" y="38678"/>
                </a:cubicBezTo>
                <a:cubicBezTo>
                  <a:pt x="100277" y="38678"/>
                  <a:pt x="99521" y="38555"/>
                  <a:pt x="98825" y="38214"/>
                </a:cubicBezTo>
                <a:cubicBezTo>
                  <a:pt x="96867" y="37278"/>
                  <a:pt x="95786" y="34882"/>
                  <a:pt x="93711" y="34473"/>
                </a:cubicBezTo>
                <a:cubicBezTo>
                  <a:pt x="93451" y="34420"/>
                  <a:pt x="93187" y="34400"/>
                  <a:pt x="92921" y="34400"/>
                </a:cubicBezTo>
                <a:cubicBezTo>
                  <a:pt x="92162" y="34400"/>
                  <a:pt x="91386" y="34561"/>
                  <a:pt x="90626" y="34561"/>
                </a:cubicBezTo>
                <a:cubicBezTo>
                  <a:pt x="90336" y="34561"/>
                  <a:pt x="90049" y="34538"/>
                  <a:pt x="89766" y="34473"/>
                </a:cubicBezTo>
                <a:cubicBezTo>
                  <a:pt x="87107" y="33830"/>
                  <a:pt x="86756" y="30295"/>
                  <a:pt x="85734" y="27752"/>
                </a:cubicBezTo>
                <a:cubicBezTo>
                  <a:pt x="84378" y="24414"/>
                  <a:pt x="80725" y="22545"/>
                  <a:pt x="77151" y="22545"/>
                </a:cubicBezTo>
                <a:cubicBezTo>
                  <a:pt x="74719" y="22545"/>
                  <a:pt x="72324" y="23411"/>
                  <a:pt x="70714" y="25269"/>
                </a:cubicBezTo>
                <a:cubicBezTo>
                  <a:pt x="69341" y="26876"/>
                  <a:pt x="68581" y="28863"/>
                  <a:pt x="67851" y="30821"/>
                </a:cubicBezTo>
                <a:cubicBezTo>
                  <a:pt x="65718" y="36489"/>
                  <a:pt x="63584" y="42246"/>
                  <a:pt x="62883" y="48236"/>
                </a:cubicBezTo>
                <a:cubicBezTo>
                  <a:pt x="62649" y="50252"/>
                  <a:pt x="62562" y="52327"/>
                  <a:pt x="61919" y="54256"/>
                </a:cubicBezTo>
                <a:cubicBezTo>
                  <a:pt x="61305" y="55921"/>
                  <a:pt x="60370" y="57441"/>
                  <a:pt x="59172" y="58726"/>
                </a:cubicBezTo>
                <a:cubicBezTo>
                  <a:pt x="52890" y="65769"/>
                  <a:pt x="42458" y="67025"/>
                  <a:pt x="33019" y="67142"/>
                </a:cubicBezTo>
                <a:cubicBezTo>
                  <a:pt x="23610" y="67259"/>
                  <a:pt x="13529" y="66908"/>
                  <a:pt x="5552" y="71993"/>
                </a:cubicBezTo>
                <a:cubicBezTo>
                  <a:pt x="3331" y="73395"/>
                  <a:pt x="1432" y="75295"/>
                  <a:pt x="0" y="77545"/>
                </a:cubicBezTo>
                <a:lnTo>
                  <a:pt x="0" y="138061"/>
                </a:lnTo>
                <a:lnTo>
                  <a:pt x="55987" y="138061"/>
                </a:lnTo>
                <a:cubicBezTo>
                  <a:pt x="57857" y="133473"/>
                  <a:pt x="59581" y="128798"/>
                  <a:pt x="63906" y="126782"/>
                </a:cubicBezTo>
                <a:cubicBezTo>
                  <a:pt x="68815" y="124473"/>
                  <a:pt x="75448" y="126782"/>
                  <a:pt x="79597" y="123275"/>
                </a:cubicBezTo>
                <a:cubicBezTo>
                  <a:pt x="83484" y="120002"/>
                  <a:pt x="82695" y="113983"/>
                  <a:pt x="82169" y="108928"/>
                </a:cubicBezTo>
                <a:cubicBezTo>
                  <a:pt x="81731" y="104252"/>
                  <a:pt x="81847" y="99519"/>
                  <a:pt x="82519" y="94873"/>
                </a:cubicBezTo>
                <a:cubicBezTo>
                  <a:pt x="83425" y="88707"/>
                  <a:pt x="86873" y="81460"/>
                  <a:pt x="93068" y="81460"/>
                </a:cubicBezTo>
                <a:cubicBezTo>
                  <a:pt x="94602" y="81460"/>
                  <a:pt x="96181" y="81944"/>
                  <a:pt x="97697" y="81944"/>
                </a:cubicBezTo>
                <a:cubicBezTo>
                  <a:pt x="98289" y="81944"/>
                  <a:pt x="98872" y="81870"/>
                  <a:pt x="99438" y="81665"/>
                </a:cubicBezTo>
                <a:cubicBezTo>
                  <a:pt x="101045" y="81080"/>
                  <a:pt x="102097" y="79590"/>
                  <a:pt x="103091" y="78187"/>
                </a:cubicBezTo>
                <a:cubicBezTo>
                  <a:pt x="108234" y="70795"/>
                  <a:pt x="113873" y="63460"/>
                  <a:pt x="121442" y="58580"/>
                </a:cubicBezTo>
                <a:cubicBezTo>
                  <a:pt x="126401" y="55383"/>
                  <a:pt x="132364" y="53364"/>
                  <a:pt x="138213" y="53364"/>
                </a:cubicBezTo>
                <a:cubicBezTo>
                  <a:pt x="141290" y="53364"/>
                  <a:pt x="144335" y="53923"/>
                  <a:pt x="147185" y="55162"/>
                </a:cubicBezTo>
                <a:cubicBezTo>
                  <a:pt x="147974" y="55454"/>
                  <a:pt x="148705" y="55951"/>
                  <a:pt x="149289" y="56623"/>
                </a:cubicBezTo>
                <a:cubicBezTo>
                  <a:pt x="150078" y="57675"/>
                  <a:pt x="150049" y="59165"/>
                  <a:pt x="150049" y="60509"/>
                </a:cubicBezTo>
                <a:cubicBezTo>
                  <a:pt x="150107" y="66236"/>
                  <a:pt x="151744" y="72051"/>
                  <a:pt x="155455" y="76405"/>
                </a:cubicBezTo>
                <a:cubicBezTo>
                  <a:pt x="158645" y="80148"/>
                  <a:pt x="163456" y="82596"/>
                  <a:pt x="168326" y="82596"/>
                </a:cubicBezTo>
                <a:cubicBezTo>
                  <a:pt x="169121" y="82596"/>
                  <a:pt x="169917" y="82531"/>
                  <a:pt x="170708" y="82395"/>
                </a:cubicBezTo>
                <a:cubicBezTo>
                  <a:pt x="176903" y="81285"/>
                  <a:pt x="181724" y="76171"/>
                  <a:pt x="184442" y="70502"/>
                </a:cubicBezTo>
                <a:cubicBezTo>
                  <a:pt x="187188" y="64834"/>
                  <a:pt x="188269" y="58551"/>
                  <a:pt x="189964" y="52502"/>
                </a:cubicBezTo>
                <a:cubicBezTo>
                  <a:pt x="192448" y="43561"/>
                  <a:pt x="196890" y="34356"/>
                  <a:pt x="205188" y="30265"/>
                </a:cubicBezTo>
                <a:cubicBezTo>
                  <a:pt x="209016" y="28395"/>
                  <a:pt x="213341" y="27782"/>
                  <a:pt x="217461" y="26730"/>
                </a:cubicBezTo>
                <a:cubicBezTo>
                  <a:pt x="221581" y="25707"/>
                  <a:pt x="225818" y="24071"/>
                  <a:pt x="228507" y="20798"/>
                </a:cubicBezTo>
                <a:cubicBezTo>
                  <a:pt x="231224" y="17496"/>
                  <a:pt x="231750" y="12119"/>
                  <a:pt x="228682" y="9168"/>
                </a:cubicBezTo>
                <a:cubicBezTo>
                  <a:pt x="227049" y="7604"/>
                  <a:pt x="224853" y="7029"/>
                  <a:pt x="222577" y="7029"/>
                </a:cubicBezTo>
                <a:cubicBezTo>
                  <a:pt x="220941" y="7029"/>
                  <a:pt x="219263" y="7326"/>
                  <a:pt x="217724" y="7766"/>
                </a:cubicBezTo>
                <a:cubicBezTo>
                  <a:pt x="214211" y="8789"/>
                  <a:pt x="210751" y="10441"/>
                  <a:pt x="207144" y="10441"/>
                </a:cubicBezTo>
                <a:cubicBezTo>
                  <a:pt x="206941" y="10441"/>
                  <a:pt x="206737" y="10436"/>
                  <a:pt x="206532" y="10425"/>
                </a:cubicBezTo>
                <a:cubicBezTo>
                  <a:pt x="203428" y="10292"/>
                  <a:pt x="200005" y="8995"/>
                  <a:pt x="197034" y="8995"/>
                </a:cubicBezTo>
                <a:cubicBezTo>
                  <a:pt x="195418" y="8995"/>
                  <a:pt x="193936" y="9378"/>
                  <a:pt x="192711" y="10541"/>
                </a:cubicBezTo>
                <a:cubicBezTo>
                  <a:pt x="191455" y="11740"/>
                  <a:pt x="190899" y="13493"/>
                  <a:pt x="190110" y="15041"/>
                </a:cubicBezTo>
                <a:cubicBezTo>
                  <a:pt x="187512" y="20067"/>
                  <a:pt x="182553" y="22657"/>
                  <a:pt x="177570" y="22657"/>
                </a:cubicBezTo>
                <a:cubicBezTo>
                  <a:pt x="173195" y="22657"/>
                  <a:pt x="168802" y="20660"/>
                  <a:pt x="165974" y="16561"/>
                </a:cubicBezTo>
                <a:cubicBezTo>
                  <a:pt x="162088" y="10951"/>
                  <a:pt x="161445" y="1863"/>
                  <a:pt x="154812" y="227"/>
                </a:cubicBezTo>
                <a:cubicBezTo>
                  <a:pt x="154188" y="71"/>
                  <a:pt x="153577" y="0"/>
                  <a:pt x="152978" y="0"/>
                </a:cubicBezTo>
                <a:close/>
              </a:path>
            </a:pathLst>
          </a:custGeom>
          <a:gradFill>
            <a:gsLst>
              <a:gs pos="0">
                <a:srgbClr val="FFFFFF">
                  <a:alpha val="0"/>
                </a:srgbClr>
              </a:gs>
              <a:gs pos="100000">
                <a:srgbClr val="FFFFFF">
                  <a:alpha val="9019"/>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 name="Google Shape;1057;p31"/>
          <p:cNvGrpSpPr/>
          <p:nvPr/>
        </p:nvGrpSpPr>
        <p:grpSpPr>
          <a:xfrm>
            <a:off x="7959322" y="-663290"/>
            <a:ext cx="1410620" cy="1946220"/>
            <a:chOff x="8178916" y="-182501"/>
            <a:chExt cx="1212915" cy="1673448"/>
          </a:xfrm>
        </p:grpSpPr>
        <p:grpSp>
          <p:nvGrpSpPr>
            <p:cNvPr id="1058" name="Google Shape;1058;p31"/>
            <p:cNvGrpSpPr/>
            <p:nvPr/>
          </p:nvGrpSpPr>
          <p:grpSpPr>
            <a:xfrm>
              <a:off x="8204479" y="334672"/>
              <a:ext cx="1161778" cy="1156274"/>
              <a:chOff x="5786056" y="1410206"/>
              <a:chExt cx="780975" cy="777275"/>
            </a:xfrm>
          </p:grpSpPr>
          <p:sp>
            <p:nvSpPr>
              <p:cNvPr id="1059" name="Google Shape;1059;p31"/>
              <p:cNvSpPr/>
              <p:nvPr/>
            </p:nvSpPr>
            <p:spPr>
              <a:xfrm>
                <a:off x="5859556" y="1410206"/>
                <a:ext cx="707475" cy="712975"/>
              </a:xfrm>
              <a:custGeom>
                <a:avLst/>
                <a:gdLst/>
                <a:ahLst/>
                <a:cxnLst/>
                <a:rect l="l" t="t" r="r" b="b"/>
                <a:pathLst>
                  <a:path w="28299" h="28519" extrusionOk="0">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5786056" y="2028681"/>
                <a:ext cx="176000" cy="158800"/>
              </a:xfrm>
              <a:custGeom>
                <a:avLst/>
                <a:gdLst/>
                <a:ahLst/>
                <a:cxnLst/>
                <a:rect l="l" t="t" r="r" b="b"/>
                <a:pathLst>
                  <a:path w="7040" h="6352" extrusionOk="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31"/>
            <p:cNvGrpSpPr/>
            <p:nvPr/>
          </p:nvGrpSpPr>
          <p:grpSpPr>
            <a:xfrm>
              <a:off x="8178916" y="-182501"/>
              <a:ext cx="1212915" cy="1211725"/>
              <a:chOff x="5138881" y="1757200"/>
              <a:chExt cx="815350" cy="814550"/>
            </a:xfrm>
          </p:grpSpPr>
          <p:sp>
            <p:nvSpPr>
              <p:cNvPr id="1062" name="Google Shape;1062;p31"/>
              <p:cNvSpPr/>
              <p:nvPr/>
            </p:nvSpPr>
            <p:spPr>
              <a:xfrm>
                <a:off x="5175906" y="1757200"/>
                <a:ext cx="778325" cy="782225"/>
              </a:xfrm>
              <a:custGeom>
                <a:avLst/>
                <a:gdLst/>
                <a:ahLst/>
                <a:cxnLst/>
                <a:rect l="l" t="t" r="r" b="b"/>
                <a:pathLst>
                  <a:path w="31133" h="31289" extrusionOk="0">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5138881" y="2492300"/>
                <a:ext cx="88025" cy="79450"/>
              </a:xfrm>
              <a:custGeom>
                <a:avLst/>
                <a:gdLst/>
                <a:ahLst/>
                <a:cxnLst/>
                <a:rect l="l" t="t" r="r" b="b"/>
                <a:pathLst>
                  <a:path w="3521" h="3178" extrusionOk="0">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4" name="Google Shape;1064;p31"/>
          <p:cNvGrpSpPr/>
          <p:nvPr/>
        </p:nvGrpSpPr>
        <p:grpSpPr>
          <a:xfrm rot="5400000" flipH="1">
            <a:off x="-524780" y="4105473"/>
            <a:ext cx="2233850" cy="2881955"/>
            <a:chOff x="-869130" y="859063"/>
            <a:chExt cx="2233850" cy="2881955"/>
          </a:xfrm>
        </p:grpSpPr>
        <p:grpSp>
          <p:nvGrpSpPr>
            <p:cNvPr id="1065" name="Google Shape;1065;p31"/>
            <p:cNvGrpSpPr/>
            <p:nvPr/>
          </p:nvGrpSpPr>
          <p:grpSpPr>
            <a:xfrm>
              <a:off x="583245" y="876223"/>
              <a:ext cx="781475" cy="777550"/>
              <a:chOff x="2532925" y="2911675"/>
              <a:chExt cx="781475" cy="777550"/>
            </a:xfrm>
          </p:grpSpPr>
          <p:sp>
            <p:nvSpPr>
              <p:cNvPr id="1066" name="Google Shape;1066;p31"/>
              <p:cNvSpPr/>
              <p:nvPr/>
            </p:nvSpPr>
            <p:spPr>
              <a:xfrm>
                <a:off x="3138025" y="2911675"/>
                <a:ext cx="176375" cy="158850"/>
              </a:xfrm>
              <a:custGeom>
                <a:avLst/>
                <a:gdLst/>
                <a:ahLst/>
                <a:cxnLst/>
                <a:rect l="l" t="t" r="r" b="b"/>
                <a:pathLst>
                  <a:path w="7055" h="6354" extrusionOk="0">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1"/>
              <p:cNvSpPr/>
              <p:nvPr/>
            </p:nvSpPr>
            <p:spPr>
              <a:xfrm>
                <a:off x="2532925" y="2976125"/>
                <a:ext cx="707450" cy="713100"/>
              </a:xfrm>
              <a:custGeom>
                <a:avLst/>
                <a:gdLst/>
                <a:ahLst/>
                <a:cxnLst/>
                <a:rect l="l" t="t" r="r" b="b"/>
                <a:pathLst>
                  <a:path w="28298" h="28524" extrusionOk="0">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31"/>
            <p:cNvGrpSpPr/>
            <p:nvPr/>
          </p:nvGrpSpPr>
          <p:grpSpPr>
            <a:xfrm>
              <a:off x="674770" y="1490267"/>
              <a:ext cx="499675" cy="497625"/>
              <a:chOff x="2548250" y="3477125"/>
              <a:chExt cx="499675" cy="497625"/>
            </a:xfrm>
          </p:grpSpPr>
          <p:sp>
            <p:nvSpPr>
              <p:cNvPr id="1069" name="Google Shape;1069;p31"/>
              <p:cNvSpPr/>
              <p:nvPr/>
            </p:nvSpPr>
            <p:spPr>
              <a:xfrm>
                <a:off x="2935475" y="3477125"/>
                <a:ext cx="112450" cy="101350"/>
              </a:xfrm>
              <a:custGeom>
                <a:avLst/>
                <a:gdLst/>
                <a:ahLst/>
                <a:cxnLst/>
                <a:rect l="l" t="t" r="r" b="b"/>
                <a:pathLst>
                  <a:path w="4498" h="4054" extrusionOk="0">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1"/>
              <p:cNvSpPr/>
              <p:nvPr/>
            </p:nvSpPr>
            <p:spPr>
              <a:xfrm>
                <a:off x="2548250" y="3518350"/>
                <a:ext cx="452625" cy="456400"/>
              </a:xfrm>
              <a:custGeom>
                <a:avLst/>
                <a:gdLst/>
                <a:ahLst/>
                <a:cxnLst/>
                <a:rect l="l" t="t" r="r" b="b"/>
                <a:pathLst>
                  <a:path w="18105" h="18256" extrusionOk="0">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31"/>
            <p:cNvGrpSpPr/>
            <p:nvPr/>
          </p:nvGrpSpPr>
          <p:grpSpPr>
            <a:xfrm>
              <a:off x="140624" y="1742028"/>
              <a:ext cx="1145201" cy="1144815"/>
              <a:chOff x="2516525" y="3338400"/>
              <a:chExt cx="814800" cy="814525"/>
            </a:xfrm>
          </p:grpSpPr>
          <p:sp>
            <p:nvSpPr>
              <p:cNvPr id="1072" name="Google Shape;1072;p31"/>
              <p:cNvSpPr/>
              <p:nvPr/>
            </p:nvSpPr>
            <p:spPr>
              <a:xfrm>
                <a:off x="3242925" y="3338400"/>
                <a:ext cx="88400" cy="79450"/>
              </a:xfrm>
              <a:custGeom>
                <a:avLst/>
                <a:gdLst/>
                <a:ahLst/>
                <a:cxnLst/>
                <a:rect l="l" t="t" r="r" b="b"/>
                <a:pathLst>
                  <a:path w="3536" h="3178" extrusionOk="0">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1"/>
              <p:cNvSpPr/>
              <p:nvPr/>
            </p:nvSpPr>
            <p:spPr>
              <a:xfrm>
                <a:off x="2516525" y="3370575"/>
                <a:ext cx="777275" cy="782350"/>
              </a:xfrm>
              <a:custGeom>
                <a:avLst/>
                <a:gdLst/>
                <a:ahLst/>
                <a:cxnLst/>
                <a:rect l="l" t="t" r="r" b="b"/>
                <a:pathLst>
                  <a:path w="31091" h="31294" extrusionOk="0">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31"/>
            <p:cNvGrpSpPr/>
            <p:nvPr/>
          </p:nvGrpSpPr>
          <p:grpSpPr>
            <a:xfrm>
              <a:off x="-238830" y="1664463"/>
              <a:ext cx="822075" cy="814675"/>
              <a:chOff x="1750375" y="3481025"/>
              <a:chExt cx="822075" cy="814675"/>
            </a:xfrm>
          </p:grpSpPr>
          <p:sp>
            <p:nvSpPr>
              <p:cNvPr id="1075" name="Google Shape;1075;p31"/>
              <p:cNvSpPr/>
              <p:nvPr/>
            </p:nvSpPr>
            <p:spPr>
              <a:xfrm>
                <a:off x="2468400" y="3481025"/>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1"/>
              <p:cNvSpPr/>
              <p:nvPr/>
            </p:nvSpPr>
            <p:spPr>
              <a:xfrm>
                <a:off x="1750375" y="3513325"/>
                <a:ext cx="777800" cy="782375"/>
              </a:xfrm>
              <a:custGeom>
                <a:avLst/>
                <a:gdLst/>
                <a:ahLst/>
                <a:cxnLst/>
                <a:rect l="l" t="t" r="r" b="b"/>
                <a:pathLst>
                  <a:path w="31112" h="31295" extrusionOk="0">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31"/>
            <p:cNvGrpSpPr/>
            <p:nvPr/>
          </p:nvGrpSpPr>
          <p:grpSpPr>
            <a:xfrm>
              <a:off x="302458" y="2300263"/>
              <a:ext cx="821525" cy="814675"/>
              <a:chOff x="578020" y="1990738"/>
              <a:chExt cx="821525" cy="814675"/>
            </a:xfrm>
          </p:grpSpPr>
          <p:sp>
            <p:nvSpPr>
              <p:cNvPr id="1078" name="Google Shape;1078;p31"/>
              <p:cNvSpPr/>
              <p:nvPr/>
            </p:nvSpPr>
            <p:spPr>
              <a:xfrm>
                <a:off x="1295495" y="1990738"/>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1"/>
              <p:cNvSpPr/>
              <p:nvPr/>
            </p:nvSpPr>
            <p:spPr>
              <a:xfrm>
                <a:off x="578020" y="2023038"/>
                <a:ext cx="777250" cy="782375"/>
              </a:xfrm>
              <a:custGeom>
                <a:avLst/>
                <a:gdLst/>
                <a:ahLst/>
                <a:cxnLst/>
                <a:rect l="l" t="t" r="r" b="b"/>
                <a:pathLst>
                  <a:path w="31090" h="31295" extrusionOk="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31"/>
            <p:cNvGrpSpPr/>
            <p:nvPr/>
          </p:nvGrpSpPr>
          <p:grpSpPr>
            <a:xfrm>
              <a:off x="82595" y="2926467"/>
              <a:ext cx="814275" cy="814550"/>
              <a:chOff x="3146775" y="2571725"/>
              <a:chExt cx="814275" cy="814550"/>
            </a:xfrm>
          </p:grpSpPr>
          <p:sp>
            <p:nvSpPr>
              <p:cNvPr id="1081" name="Google Shape;1081;p31"/>
              <p:cNvSpPr/>
              <p:nvPr/>
            </p:nvSpPr>
            <p:spPr>
              <a:xfrm>
                <a:off x="3873025" y="2571725"/>
                <a:ext cx="88025" cy="79450"/>
              </a:xfrm>
              <a:custGeom>
                <a:avLst/>
                <a:gdLst/>
                <a:ahLst/>
                <a:cxnLst/>
                <a:rect l="l" t="t" r="r" b="b"/>
                <a:pathLst>
                  <a:path w="3521" h="3178" extrusionOk="0">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1"/>
              <p:cNvSpPr/>
              <p:nvPr/>
            </p:nvSpPr>
            <p:spPr>
              <a:xfrm>
                <a:off x="3146775" y="2603900"/>
                <a:ext cx="777275" cy="782375"/>
              </a:xfrm>
              <a:custGeom>
                <a:avLst/>
                <a:gdLst/>
                <a:ahLst/>
                <a:cxnLst/>
                <a:rect l="l" t="t" r="r" b="b"/>
                <a:pathLst>
                  <a:path w="31091" h="31295" extrusionOk="0">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31"/>
            <p:cNvGrpSpPr/>
            <p:nvPr/>
          </p:nvGrpSpPr>
          <p:grpSpPr>
            <a:xfrm>
              <a:off x="-869130" y="859063"/>
              <a:ext cx="1766000" cy="1756400"/>
              <a:chOff x="1004350" y="3043700"/>
              <a:chExt cx="1766000" cy="1756400"/>
            </a:xfrm>
          </p:grpSpPr>
          <p:sp>
            <p:nvSpPr>
              <p:cNvPr id="1084" name="Google Shape;1084;p31"/>
              <p:cNvSpPr/>
              <p:nvPr/>
            </p:nvSpPr>
            <p:spPr>
              <a:xfrm>
                <a:off x="2367425" y="3043700"/>
                <a:ext cx="402925" cy="355975"/>
              </a:xfrm>
              <a:custGeom>
                <a:avLst/>
                <a:gdLst/>
                <a:ahLst/>
                <a:cxnLst/>
                <a:rect l="l" t="t" r="r" b="b"/>
                <a:pathLst>
                  <a:path w="16117" h="14239" extrusionOk="0">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1"/>
              <p:cNvSpPr/>
              <p:nvPr/>
            </p:nvSpPr>
            <p:spPr>
              <a:xfrm>
                <a:off x="1004350" y="3188425"/>
                <a:ext cx="1598375" cy="1611675"/>
              </a:xfrm>
              <a:custGeom>
                <a:avLst/>
                <a:gdLst/>
                <a:ahLst/>
                <a:cxnLst/>
                <a:rect l="l" t="t" r="r" b="b"/>
                <a:pathLst>
                  <a:path w="63935" h="64467" extrusionOk="0">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8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accent4"/>
            </a:gs>
            <a:gs pos="0">
              <a:schemeClr val="accent4"/>
            </a:gs>
            <a:gs pos="39000">
              <a:srgbClr val="23223D"/>
            </a:gs>
            <a:gs pos="76000">
              <a:srgbClr val="23223D"/>
            </a:gs>
            <a:gs pos="100000">
              <a:schemeClr val="lt1"/>
            </a:gs>
          </a:gsLst>
          <a:lin ang="18900044" scaled="0"/>
        </a:gradFill>
        <a:effectLst/>
      </p:bgPr>
    </p:bg>
    <p:spTree>
      <p:nvGrpSpPr>
        <p:cNvPr id="1" name="Shape 97"/>
        <p:cNvGrpSpPr/>
        <p:nvPr/>
      </p:nvGrpSpPr>
      <p:grpSpPr>
        <a:xfrm>
          <a:off x="0" y="0"/>
          <a:ext cx="0" cy="0"/>
          <a:chOff x="0" y="0"/>
          <a:chExt cx="0" cy="0"/>
        </a:xfrm>
      </p:grpSpPr>
      <p:grpSp>
        <p:nvGrpSpPr>
          <p:cNvPr id="98" name="Google Shape;98;p4"/>
          <p:cNvGrpSpPr/>
          <p:nvPr/>
        </p:nvGrpSpPr>
        <p:grpSpPr>
          <a:xfrm>
            <a:off x="4124975" y="-559964"/>
            <a:ext cx="8973402" cy="6263428"/>
            <a:chOff x="4124975" y="-617437"/>
            <a:chExt cx="8973402" cy="6263428"/>
          </a:xfrm>
        </p:grpSpPr>
        <p:sp>
          <p:nvSpPr>
            <p:cNvPr id="99" name="Google Shape;99;p4"/>
            <p:cNvSpPr/>
            <p:nvPr/>
          </p:nvSpPr>
          <p:spPr>
            <a:xfrm flipH="1">
              <a:off x="4124975" y="1760615"/>
              <a:ext cx="8973402" cy="3885375"/>
            </a:xfrm>
            <a:custGeom>
              <a:avLst/>
              <a:gdLst/>
              <a:ahLst/>
              <a:cxnLst/>
              <a:rect l="l" t="t" r="r" b="b"/>
              <a:pathLst>
                <a:path w="276786" h="119845" extrusionOk="0">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18039"/>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4"/>
            <p:cNvGrpSpPr/>
            <p:nvPr/>
          </p:nvGrpSpPr>
          <p:grpSpPr>
            <a:xfrm>
              <a:off x="7488500" y="-617437"/>
              <a:ext cx="1835165" cy="1756825"/>
              <a:chOff x="7488500" y="-617437"/>
              <a:chExt cx="1835165" cy="1756825"/>
            </a:xfrm>
          </p:grpSpPr>
          <p:grpSp>
            <p:nvGrpSpPr>
              <p:cNvPr id="101" name="Google Shape;101;p4"/>
              <p:cNvGrpSpPr/>
              <p:nvPr/>
            </p:nvGrpSpPr>
            <p:grpSpPr>
              <a:xfrm>
                <a:off x="8249677" y="-167171"/>
                <a:ext cx="1073988" cy="1073625"/>
                <a:chOff x="6578800" y="847800"/>
                <a:chExt cx="814800" cy="814525"/>
              </a:xfrm>
            </p:grpSpPr>
            <p:sp>
              <p:nvSpPr>
                <p:cNvPr id="102" name="Google Shape;102;p4"/>
                <p:cNvSpPr/>
                <p:nvPr/>
              </p:nvSpPr>
              <p:spPr>
                <a:xfrm>
                  <a:off x="6615800" y="847800"/>
                  <a:ext cx="777800" cy="782225"/>
                </a:xfrm>
                <a:custGeom>
                  <a:avLst/>
                  <a:gdLst/>
                  <a:ahLst/>
                  <a:cxnLst/>
                  <a:rect l="l" t="t" r="r" b="b"/>
                  <a:pathLst>
                    <a:path w="31112" h="31289" extrusionOk="0">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6578800" y="1582875"/>
                  <a:ext cx="88025" cy="79450"/>
                </a:xfrm>
                <a:custGeom>
                  <a:avLst/>
                  <a:gdLst/>
                  <a:ahLst/>
                  <a:cxnLst/>
                  <a:rect l="l" t="t" r="r" b="b"/>
                  <a:pathLst>
                    <a:path w="3521" h="3178" extrusionOk="0">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4"/>
              <p:cNvGrpSpPr/>
              <p:nvPr/>
            </p:nvGrpSpPr>
            <p:grpSpPr>
              <a:xfrm>
                <a:off x="7488500" y="-617437"/>
                <a:ext cx="1766000" cy="1756825"/>
                <a:chOff x="6373650" y="342850"/>
                <a:chExt cx="1766000" cy="1756825"/>
              </a:xfrm>
            </p:grpSpPr>
            <p:sp>
              <p:nvSpPr>
                <p:cNvPr id="105" name="Google Shape;105;p4"/>
                <p:cNvSpPr/>
                <p:nvPr/>
              </p:nvSpPr>
              <p:spPr>
                <a:xfrm>
                  <a:off x="6541250" y="342850"/>
                  <a:ext cx="1598400" cy="1612000"/>
                </a:xfrm>
                <a:custGeom>
                  <a:avLst/>
                  <a:gdLst/>
                  <a:ahLst/>
                  <a:cxnLst/>
                  <a:rect l="l" t="t" r="r" b="b"/>
                  <a:pathLst>
                    <a:path w="63936" h="64480" extrusionOk="0">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6373650" y="1743675"/>
                  <a:ext cx="403450" cy="356000"/>
                </a:xfrm>
                <a:custGeom>
                  <a:avLst/>
                  <a:gdLst/>
                  <a:ahLst/>
                  <a:cxnLst/>
                  <a:rect l="l" t="t" r="r" b="b"/>
                  <a:pathLst>
                    <a:path w="16138" h="14240" extrusionOk="0">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7" name="Google Shape;107;p4"/>
          <p:cNvSpPr txBox="1">
            <a:spLocks noGrp="1"/>
          </p:cNvSpPr>
          <p:nvPr>
            <p:ph type="body" idx="1"/>
          </p:nvPr>
        </p:nvSpPr>
        <p:spPr>
          <a:xfrm>
            <a:off x="720000" y="1231375"/>
            <a:ext cx="7704000" cy="33573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chemeClr val="accent5"/>
              </a:buClr>
              <a:buSzPts val="1200"/>
              <a:buAutoNum type="arabicPeriod"/>
              <a:defRPr sz="1200"/>
            </a:lvl1pPr>
            <a:lvl2pPr marL="914400" lvl="1" indent="-304800">
              <a:lnSpc>
                <a:spcPct val="100000"/>
              </a:lnSpc>
              <a:spcBef>
                <a:spcPts val="0"/>
              </a:spcBef>
              <a:spcAft>
                <a:spcPts val="0"/>
              </a:spcAft>
              <a:buClr>
                <a:srgbClr val="434343"/>
              </a:buClr>
              <a:buSzPts val="1200"/>
              <a:buFont typeface="Roboto Condensed Light"/>
              <a:buAutoNum type="alphaLcPeriod"/>
              <a:defRPr sz="1200"/>
            </a:lvl2pPr>
            <a:lvl3pPr marL="1371600" lvl="2" indent="-304800">
              <a:lnSpc>
                <a:spcPct val="100000"/>
              </a:lnSpc>
              <a:spcBef>
                <a:spcPts val="0"/>
              </a:spcBef>
              <a:spcAft>
                <a:spcPts val="0"/>
              </a:spcAft>
              <a:buClr>
                <a:srgbClr val="434343"/>
              </a:buClr>
              <a:buSzPts val="1200"/>
              <a:buFont typeface="Roboto Condensed Light"/>
              <a:buAutoNum type="romanLcPeriod"/>
              <a:defRPr sz="1200"/>
            </a:lvl3pPr>
            <a:lvl4pPr marL="1828800" lvl="3" indent="-304800">
              <a:lnSpc>
                <a:spcPct val="100000"/>
              </a:lnSpc>
              <a:spcBef>
                <a:spcPts val="0"/>
              </a:spcBef>
              <a:spcAft>
                <a:spcPts val="0"/>
              </a:spcAft>
              <a:buClr>
                <a:srgbClr val="434343"/>
              </a:buClr>
              <a:buSzPts val="1200"/>
              <a:buFont typeface="Roboto Condensed Light"/>
              <a:buAutoNum type="arabicPeriod"/>
              <a:defRPr sz="1200"/>
            </a:lvl4pPr>
            <a:lvl5pPr marL="2286000" lvl="4" indent="-304800">
              <a:lnSpc>
                <a:spcPct val="100000"/>
              </a:lnSpc>
              <a:spcBef>
                <a:spcPts val="0"/>
              </a:spcBef>
              <a:spcAft>
                <a:spcPts val="0"/>
              </a:spcAft>
              <a:buClr>
                <a:srgbClr val="434343"/>
              </a:buClr>
              <a:buSzPts val="1200"/>
              <a:buFont typeface="Roboto Condensed Light"/>
              <a:buAutoNum type="alphaLcPeriod"/>
              <a:defRPr sz="1200"/>
            </a:lvl5pPr>
            <a:lvl6pPr marL="2743200" lvl="5" indent="-304800">
              <a:lnSpc>
                <a:spcPct val="100000"/>
              </a:lnSpc>
              <a:spcBef>
                <a:spcPts val="0"/>
              </a:spcBef>
              <a:spcAft>
                <a:spcPts val="0"/>
              </a:spcAft>
              <a:buClr>
                <a:srgbClr val="434343"/>
              </a:buClr>
              <a:buSzPts val="1200"/>
              <a:buFont typeface="Roboto Condensed Light"/>
              <a:buAutoNum type="romanLcPeriod"/>
              <a:defRPr sz="1200"/>
            </a:lvl6pPr>
            <a:lvl7pPr marL="3200400" lvl="6" indent="-304800">
              <a:lnSpc>
                <a:spcPct val="100000"/>
              </a:lnSpc>
              <a:spcBef>
                <a:spcPts val="0"/>
              </a:spcBef>
              <a:spcAft>
                <a:spcPts val="0"/>
              </a:spcAft>
              <a:buClr>
                <a:srgbClr val="434343"/>
              </a:buClr>
              <a:buSzPts val="1200"/>
              <a:buFont typeface="Roboto Condensed Light"/>
              <a:buAutoNum type="arabicPeriod"/>
              <a:defRPr sz="1200"/>
            </a:lvl7pPr>
            <a:lvl8pPr marL="3657600" lvl="7" indent="-304800">
              <a:lnSpc>
                <a:spcPct val="100000"/>
              </a:lnSpc>
              <a:spcBef>
                <a:spcPts val="0"/>
              </a:spcBef>
              <a:spcAft>
                <a:spcPts val="0"/>
              </a:spcAft>
              <a:buClr>
                <a:srgbClr val="434343"/>
              </a:buClr>
              <a:buSzPts val="1200"/>
              <a:buFont typeface="Roboto Condensed Light"/>
              <a:buAutoNum type="alphaLcPeriod"/>
              <a:defRPr sz="1200"/>
            </a:lvl8pPr>
            <a:lvl9pPr marL="4114800" lvl="8" indent="-30480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108" name="Google Shape;108;p4"/>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9"/>
        <p:cNvGrpSpPr/>
        <p:nvPr/>
      </p:nvGrpSpPr>
      <p:grpSpPr>
        <a:xfrm>
          <a:off x="0" y="0"/>
          <a:ext cx="0" cy="0"/>
          <a:chOff x="0" y="0"/>
          <a:chExt cx="0" cy="0"/>
        </a:xfrm>
      </p:grpSpPr>
      <p:sp>
        <p:nvSpPr>
          <p:cNvPr id="110" name="Google Shape;110;p5"/>
          <p:cNvSpPr/>
          <p:nvPr/>
        </p:nvSpPr>
        <p:spPr>
          <a:xfrm>
            <a:off x="-2868550" y="1735738"/>
            <a:ext cx="5511175" cy="3277000"/>
          </a:xfrm>
          <a:custGeom>
            <a:avLst/>
            <a:gdLst/>
            <a:ahLst/>
            <a:cxnLst/>
            <a:rect l="l" t="t" r="r" b="b"/>
            <a:pathLst>
              <a:path w="220447" h="131080" extrusionOk="0">
                <a:moveTo>
                  <a:pt x="133867" y="56910"/>
                </a:moveTo>
                <a:cubicBezTo>
                  <a:pt x="133898" y="56918"/>
                  <a:pt x="133941" y="56930"/>
                  <a:pt x="134000" y="56946"/>
                </a:cubicBezTo>
                <a:lnTo>
                  <a:pt x="134000" y="56946"/>
                </a:lnTo>
                <a:cubicBezTo>
                  <a:pt x="133949" y="56933"/>
                  <a:pt x="133904" y="56921"/>
                  <a:pt x="133871" y="56913"/>
                </a:cubicBezTo>
                <a:lnTo>
                  <a:pt x="133871" y="56913"/>
                </a:lnTo>
                <a:cubicBezTo>
                  <a:pt x="133870" y="56912"/>
                  <a:pt x="133869" y="56911"/>
                  <a:pt x="133867" y="56910"/>
                </a:cubicBezTo>
                <a:close/>
                <a:moveTo>
                  <a:pt x="156231" y="87437"/>
                </a:moveTo>
                <a:cubicBezTo>
                  <a:pt x="156202" y="87491"/>
                  <a:pt x="156174" y="87541"/>
                  <a:pt x="156148" y="87588"/>
                </a:cubicBezTo>
                <a:lnTo>
                  <a:pt x="156148" y="87588"/>
                </a:lnTo>
                <a:cubicBezTo>
                  <a:pt x="156175" y="87537"/>
                  <a:pt x="156203" y="87487"/>
                  <a:pt x="156231" y="87437"/>
                </a:cubicBezTo>
                <a:close/>
                <a:moveTo>
                  <a:pt x="155887" y="87974"/>
                </a:moveTo>
                <a:cubicBezTo>
                  <a:pt x="155889" y="87974"/>
                  <a:pt x="155859" y="88078"/>
                  <a:pt x="155768" y="88362"/>
                </a:cubicBezTo>
                <a:lnTo>
                  <a:pt x="155768" y="88362"/>
                </a:lnTo>
                <a:cubicBezTo>
                  <a:pt x="155821" y="88165"/>
                  <a:pt x="155884" y="87974"/>
                  <a:pt x="155887" y="87974"/>
                </a:cubicBezTo>
                <a:close/>
                <a:moveTo>
                  <a:pt x="169531" y="106988"/>
                </a:moveTo>
                <a:lnTo>
                  <a:pt x="169531" y="106988"/>
                </a:lnTo>
                <a:cubicBezTo>
                  <a:pt x="169534" y="107018"/>
                  <a:pt x="169536" y="107050"/>
                  <a:pt x="169539" y="107084"/>
                </a:cubicBezTo>
                <a:cubicBezTo>
                  <a:pt x="169536" y="107052"/>
                  <a:pt x="169534" y="107020"/>
                  <a:pt x="169531" y="106988"/>
                </a:cubicBezTo>
                <a:close/>
                <a:moveTo>
                  <a:pt x="9195" y="0"/>
                </a:moveTo>
                <a:cubicBezTo>
                  <a:pt x="6132" y="0"/>
                  <a:pt x="2705" y="1088"/>
                  <a:pt x="1331" y="4083"/>
                </a:cubicBezTo>
                <a:cubicBezTo>
                  <a:pt x="1" y="6962"/>
                  <a:pt x="2517" y="9624"/>
                  <a:pt x="5396" y="9769"/>
                </a:cubicBezTo>
                <a:cubicBezTo>
                  <a:pt x="21728" y="10616"/>
                  <a:pt x="43262" y="10205"/>
                  <a:pt x="49892" y="28811"/>
                </a:cubicBezTo>
                <a:cubicBezTo>
                  <a:pt x="50448" y="30359"/>
                  <a:pt x="50860" y="32029"/>
                  <a:pt x="51900" y="33336"/>
                </a:cubicBezTo>
                <a:cubicBezTo>
                  <a:pt x="52747" y="34400"/>
                  <a:pt x="53932" y="35150"/>
                  <a:pt x="55142" y="35803"/>
                </a:cubicBezTo>
                <a:cubicBezTo>
                  <a:pt x="60635" y="38804"/>
                  <a:pt x="66684" y="40643"/>
                  <a:pt x="72950" y="41175"/>
                </a:cubicBezTo>
                <a:cubicBezTo>
                  <a:pt x="75975" y="41441"/>
                  <a:pt x="79096" y="41393"/>
                  <a:pt x="82024" y="42264"/>
                </a:cubicBezTo>
                <a:cubicBezTo>
                  <a:pt x="84927" y="43111"/>
                  <a:pt x="87758" y="45095"/>
                  <a:pt x="88629" y="48022"/>
                </a:cubicBezTo>
                <a:cubicBezTo>
                  <a:pt x="89065" y="49498"/>
                  <a:pt x="88944" y="51071"/>
                  <a:pt x="89379" y="52571"/>
                </a:cubicBezTo>
                <a:cubicBezTo>
                  <a:pt x="90850" y="57618"/>
                  <a:pt x="97148" y="58855"/>
                  <a:pt x="102550" y="58855"/>
                </a:cubicBezTo>
                <a:cubicBezTo>
                  <a:pt x="102923" y="58855"/>
                  <a:pt x="103292" y="58849"/>
                  <a:pt x="103654" y="58838"/>
                </a:cubicBezTo>
                <a:cubicBezTo>
                  <a:pt x="104224" y="58821"/>
                  <a:pt x="104807" y="58810"/>
                  <a:pt x="105398" y="58810"/>
                </a:cubicBezTo>
                <a:cubicBezTo>
                  <a:pt x="110637" y="58810"/>
                  <a:pt x="116486" y="59651"/>
                  <a:pt x="118486" y="64282"/>
                </a:cubicBezTo>
                <a:cubicBezTo>
                  <a:pt x="118970" y="65395"/>
                  <a:pt x="119188" y="66677"/>
                  <a:pt x="120059" y="67500"/>
                </a:cubicBezTo>
                <a:cubicBezTo>
                  <a:pt x="121245" y="68637"/>
                  <a:pt x="123229" y="68589"/>
                  <a:pt x="124366" y="69774"/>
                </a:cubicBezTo>
                <a:cubicBezTo>
                  <a:pt x="125866" y="71371"/>
                  <a:pt x="124898" y="73960"/>
                  <a:pt x="125164" y="76138"/>
                </a:cubicBezTo>
                <a:cubicBezTo>
                  <a:pt x="125745" y="80831"/>
                  <a:pt x="131552" y="82477"/>
                  <a:pt x="136198" y="83275"/>
                </a:cubicBezTo>
                <a:cubicBezTo>
                  <a:pt x="140867" y="84074"/>
                  <a:pt x="146650" y="86445"/>
                  <a:pt x="146408" y="91163"/>
                </a:cubicBezTo>
                <a:cubicBezTo>
                  <a:pt x="146311" y="93074"/>
                  <a:pt x="145150" y="94841"/>
                  <a:pt x="145222" y="96752"/>
                </a:cubicBezTo>
                <a:cubicBezTo>
                  <a:pt x="145368" y="100309"/>
                  <a:pt x="149481" y="102172"/>
                  <a:pt x="152965" y="102946"/>
                </a:cubicBezTo>
                <a:cubicBezTo>
                  <a:pt x="156449" y="103696"/>
                  <a:pt x="160587" y="104640"/>
                  <a:pt x="161869" y="108003"/>
                </a:cubicBezTo>
                <a:cubicBezTo>
                  <a:pt x="162329" y="109261"/>
                  <a:pt x="162280" y="110665"/>
                  <a:pt x="162522" y="111995"/>
                </a:cubicBezTo>
                <a:cubicBezTo>
                  <a:pt x="163345" y="116738"/>
                  <a:pt x="167797" y="120125"/>
                  <a:pt x="172418" y="121528"/>
                </a:cubicBezTo>
                <a:cubicBezTo>
                  <a:pt x="178177" y="123271"/>
                  <a:pt x="184298" y="122811"/>
                  <a:pt x="190154" y="123948"/>
                </a:cubicBezTo>
                <a:cubicBezTo>
                  <a:pt x="190880" y="124069"/>
                  <a:pt x="191581" y="124238"/>
                  <a:pt x="192283" y="124384"/>
                </a:cubicBezTo>
                <a:cubicBezTo>
                  <a:pt x="191968" y="124311"/>
                  <a:pt x="191817" y="124275"/>
                  <a:pt x="191829" y="124275"/>
                </a:cubicBezTo>
                <a:cubicBezTo>
                  <a:pt x="191841" y="124275"/>
                  <a:pt x="192017" y="124311"/>
                  <a:pt x="192356" y="124384"/>
                </a:cubicBezTo>
                <a:cubicBezTo>
                  <a:pt x="192888" y="124529"/>
                  <a:pt x="193420" y="124674"/>
                  <a:pt x="193952" y="124819"/>
                </a:cubicBezTo>
                <a:cubicBezTo>
                  <a:pt x="195525" y="125255"/>
                  <a:pt x="197098" y="125739"/>
                  <a:pt x="198646" y="126295"/>
                </a:cubicBezTo>
                <a:cubicBezTo>
                  <a:pt x="200195" y="126827"/>
                  <a:pt x="201719" y="127432"/>
                  <a:pt x="203219" y="128085"/>
                </a:cubicBezTo>
                <a:cubicBezTo>
                  <a:pt x="204066" y="128424"/>
                  <a:pt x="204889" y="128811"/>
                  <a:pt x="205711" y="129198"/>
                </a:cubicBezTo>
                <a:cubicBezTo>
                  <a:pt x="206026" y="129368"/>
                  <a:pt x="206365" y="129513"/>
                  <a:pt x="206704" y="129682"/>
                </a:cubicBezTo>
                <a:cubicBezTo>
                  <a:pt x="206780" y="129720"/>
                  <a:pt x="206847" y="129754"/>
                  <a:pt x="206905" y="129783"/>
                </a:cubicBezTo>
                <a:lnTo>
                  <a:pt x="206905" y="129783"/>
                </a:lnTo>
                <a:cubicBezTo>
                  <a:pt x="206986" y="129826"/>
                  <a:pt x="207128" y="129902"/>
                  <a:pt x="207357" y="130021"/>
                </a:cubicBezTo>
                <a:cubicBezTo>
                  <a:pt x="208660" y="130730"/>
                  <a:pt x="210088" y="131079"/>
                  <a:pt x="211509" y="131079"/>
                </a:cubicBezTo>
                <a:cubicBezTo>
                  <a:pt x="213387" y="131079"/>
                  <a:pt x="215251" y="130469"/>
                  <a:pt x="216793" y="129271"/>
                </a:cubicBezTo>
                <a:cubicBezTo>
                  <a:pt x="218777" y="127771"/>
                  <a:pt x="220447" y="123900"/>
                  <a:pt x="217446" y="122327"/>
                </a:cubicBezTo>
                <a:cubicBezTo>
                  <a:pt x="208857" y="117706"/>
                  <a:pt x="199469" y="114681"/>
                  <a:pt x="189791" y="113423"/>
                </a:cubicBezTo>
                <a:cubicBezTo>
                  <a:pt x="187613" y="113133"/>
                  <a:pt x="185436" y="112963"/>
                  <a:pt x="183258" y="112891"/>
                </a:cubicBezTo>
                <a:cubicBezTo>
                  <a:pt x="181918" y="112848"/>
                  <a:pt x="180597" y="112824"/>
                  <a:pt x="179246" y="112786"/>
                </a:cubicBezTo>
                <a:lnTo>
                  <a:pt x="179246" y="112786"/>
                </a:lnTo>
                <a:cubicBezTo>
                  <a:pt x="179248" y="112786"/>
                  <a:pt x="179249" y="112786"/>
                  <a:pt x="179251" y="112786"/>
                </a:cubicBezTo>
                <a:cubicBezTo>
                  <a:pt x="179337" y="112786"/>
                  <a:pt x="178225" y="112745"/>
                  <a:pt x="178080" y="112745"/>
                </a:cubicBezTo>
                <a:cubicBezTo>
                  <a:pt x="177330" y="112697"/>
                  <a:pt x="176580" y="112624"/>
                  <a:pt x="175830" y="112528"/>
                </a:cubicBezTo>
                <a:cubicBezTo>
                  <a:pt x="175249" y="112455"/>
                  <a:pt x="174693" y="112358"/>
                  <a:pt x="174136" y="112237"/>
                </a:cubicBezTo>
                <a:lnTo>
                  <a:pt x="174136" y="112237"/>
                </a:lnTo>
                <a:cubicBezTo>
                  <a:pt x="174417" y="112292"/>
                  <a:pt x="174541" y="112313"/>
                  <a:pt x="174566" y="112313"/>
                </a:cubicBezTo>
                <a:cubicBezTo>
                  <a:pt x="174641" y="112313"/>
                  <a:pt x="173852" y="112128"/>
                  <a:pt x="173725" y="112092"/>
                </a:cubicBezTo>
                <a:cubicBezTo>
                  <a:pt x="173487" y="112008"/>
                  <a:pt x="173258" y="111916"/>
                  <a:pt x="173027" y="111821"/>
                </a:cubicBezTo>
                <a:lnTo>
                  <a:pt x="173027" y="111821"/>
                </a:lnTo>
                <a:cubicBezTo>
                  <a:pt x="173050" y="111830"/>
                  <a:pt x="173062" y="111834"/>
                  <a:pt x="173065" y="111834"/>
                </a:cubicBezTo>
                <a:cubicBezTo>
                  <a:pt x="173089" y="111834"/>
                  <a:pt x="172440" y="111539"/>
                  <a:pt x="172273" y="111439"/>
                </a:cubicBezTo>
                <a:cubicBezTo>
                  <a:pt x="171910" y="111197"/>
                  <a:pt x="171571" y="110955"/>
                  <a:pt x="171233" y="110689"/>
                </a:cubicBezTo>
                <a:cubicBezTo>
                  <a:pt x="171195" y="110658"/>
                  <a:pt x="171160" y="110631"/>
                  <a:pt x="171129" y="110606"/>
                </a:cubicBezTo>
                <a:lnTo>
                  <a:pt x="171129" y="110606"/>
                </a:lnTo>
                <a:cubicBezTo>
                  <a:pt x="171088" y="110558"/>
                  <a:pt x="171034" y="110498"/>
                  <a:pt x="170967" y="110423"/>
                </a:cubicBezTo>
                <a:cubicBezTo>
                  <a:pt x="170700" y="110108"/>
                  <a:pt x="170434" y="109769"/>
                  <a:pt x="170217" y="109431"/>
                </a:cubicBezTo>
                <a:cubicBezTo>
                  <a:pt x="170144" y="109304"/>
                  <a:pt x="170090" y="109211"/>
                  <a:pt x="170053" y="109150"/>
                </a:cubicBezTo>
                <a:lnTo>
                  <a:pt x="170053" y="109150"/>
                </a:lnTo>
                <a:cubicBezTo>
                  <a:pt x="169992" y="108993"/>
                  <a:pt x="169935" y="108837"/>
                  <a:pt x="169878" y="108681"/>
                </a:cubicBezTo>
                <a:cubicBezTo>
                  <a:pt x="169757" y="108269"/>
                  <a:pt x="169660" y="107882"/>
                  <a:pt x="169612" y="107471"/>
                </a:cubicBezTo>
                <a:cubicBezTo>
                  <a:pt x="169594" y="107351"/>
                  <a:pt x="169517" y="106623"/>
                  <a:pt x="169507" y="106623"/>
                </a:cubicBezTo>
                <a:lnTo>
                  <a:pt x="169507" y="106623"/>
                </a:lnTo>
                <a:cubicBezTo>
                  <a:pt x="169507" y="106623"/>
                  <a:pt x="169506" y="106624"/>
                  <a:pt x="169506" y="106626"/>
                </a:cubicBezTo>
                <a:lnTo>
                  <a:pt x="169506" y="106626"/>
                </a:lnTo>
                <a:cubicBezTo>
                  <a:pt x="169466" y="105931"/>
                  <a:pt x="169462" y="105233"/>
                  <a:pt x="169442" y="104519"/>
                </a:cubicBezTo>
                <a:cubicBezTo>
                  <a:pt x="169321" y="102003"/>
                  <a:pt x="169031" y="100115"/>
                  <a:pt x="167918" y="97841"/>
                </a:cubicBezTo>
                <a:cubicBezTo>
                  <a:pt x="166926" y="95833"/>
                  <a:pt x="164482" y="94526"/>
                  <a:pt x="162450" y="93849"/>
                </a:cubicBezTo>
                <a:cubicBezTo>
                  <a:pt x="161603" y="93583"/>
                  <a:pt x="160708" y="93413"/>
                  <a:pt x="159885" y="93147"/>
                </a:cubicBezTo>
                <a:cubicBezTo>
                  <a:pt x="159449" y="93002"/>
                  <a:pt x="159062" y="92832"/>
                  <a:pt x="158675" y="92687"/>
                </a:cubicBezTo>
                <a:cubicBezTo>
                  <a:pt x="158608" y="92657"/>
                  <a:pt x="158549" y="92630"/>
                  <a:pt x="158499" y="92607"/>
                </a:cubicBezTo>
                <a:lnTo>
                  <a:pt x="158499" y="92607"/>
                </a:lnTo>
                <a:cubicBezTo>
                  <a:pt x="158336" y="92513"/>
                  <a:pt x="158179" y="92418"/>
                  <a:pt x="158022" y="92324"/>
                </a:cubicBezTo>
                <a:cubicBezTo>
                  <a:pt x="157659" y="92082"/>
                  <a:pt x="157296" y="91840"/>
                  <a:pt x="156982" y="91574"/>
                </a:cubicBezTo>
                <a:cubicBezTo>
                  <a:pt x="156927" y="91533"/>
                  <a:pt x="156879" y="91497"/>
                  <a:pt x="156837" y="91466"/>
                </a:cubicBezTo>
                <a:lnTo>
                  <a:pt x="156837" y="91466"/>
                </a:lnTo>
                <a:cubicBezTo>
                  <a:pt x="156803" y="91428"/>
                  <a:pt x="156763" y="91384"/>
                  <a:pt x="156715" y="91332"/>
                </a:cubicBezTo>
                <a:cubicBezTo>
                  <a:pt x="156449" y="91018"/>
                  <a:pt x="156207" y="90703"/>
                  <a:pt x="155990" y="90365"/>
                </a:cubicBezTo>
                <a:cubicBezTo>
                  <a:pt x="155971" y="90337"/>
                  <a:pt x="155953" y="90311"/>
                  <a:pt x="155936" y="90287"/>
                </a:cubicBezTo>
                <a:lnTo>
                  <a:pt x="155936" y="90287"/>
                </a:lnTo>
                <a:cubicBezTo>
                  <a:pt x="155920" y="90231"/>
                  <a:pt x="155898" y="90161"/>
                  <a:pt x="155869" y="90074"/>
                </a:cubicBezTo>
                <a:cubicBezTo>
                  <a:pt x="155723" y="89687"/>
                  <a:pt x="155651" y="89300"/>
                  <a:pt x="155602" y="88913"/>
                </a:cubicBezTo>
                <a:lnTo>
                  <a:pt x="155602" y="88913"/>
                </a:lnTo>
                <a:cubicBezTo>
                  <a:pt x="155650" y="89251"/>
                  <a:pt x="155674" y="89372"/>
                  <a:pt x="155686" y="89372"/>
                </a:cubicBezTo>
                <a:cubicBezTo>
                  <a:pt x="155711" y="89372"/>
                  <a:pt x="155683" y="88850"/>
                  <a:pt x="155699" y="88671"/>
                </a:cubicBezTo>
                <a:cubicBezTo>
                  <a:pt x="155707" y="88611"/>
                  <a:pt x="155724" y="88534"/>
                  <a:pt x="155744" y="88453"/>
                </a:cubicBezTo>
                <a:lnTo>
                  <a:pt x="155744" y="88453"/>
                </a:lnTo>
                <a:cubicBezTo>
                  <a:pt x="155814" y="88266"/>
                  <a:pt x="155894" y="88087"/>
                  <a:pt x="155980" y="87912"/>
                </a:cubicBezTo>
                <a:lnTo>
                  <a:pt x="155980" y="87912"/>
                </a:lnTo>
                <a:cubicBezTo>
                  <a:pt x="156061" y="87776"/>
                  <a:pt x="156162" y="87610"/>
                  <a:pt x="156231" y="87509"/>
                </a:cubicBezTo>
                <a:cubicBezTo>
                  <a:pt x="156473" y="87195"/>
                  <a:pt x="156691" y="86953"/>
                  <a:pt x="156933" y="86687"/>
                </a:cubicBezTo>
                <a:cubicBezTo>
                  <a:pt x="157393" y="86130"/>
                  <a:pt x="157925" y="85622"/>
                  <a:pt x="158457" y="85114"/>
                </a:cubicBezTo>
                <a:lnTo>
                  <a:pt x="158724" y="84848"/>
                </a:lnTo>
                <a:lnTo>
                  <a:pt x="159280" y="84340"/>
                </a:lnTo>
                <a:lnTo>
                  <a:pt x="160079" y="83566"/>
                </a:lnTo>
                <a:cubicBezTo>
                  <a:pt x="160708" y="82961"/>
                  <a:pt x="161288" y="82332"/>
                  <a:pt x="161869" y="81678"/>
                </a:cubicBezTo>
                <a:cubicBezTo>
                  <a:pt x="164676" y="78412"/>
                  <a:pt x="166103" y="74153"/>
                  <a:pt x="164821" y="69943"/>
                </a:cubicBezTo>
                <a:cubicBezTo>
                  <a:pt x="163587" y="65806"/>
                  <a:pt x="160054" y="62491"/>
                  <a:pt x="156401" y="60410"/>
                </a:cubicBezTo>
                <a:cubicBezTo>
                  <a:pt x="152215" y="58015"/>
                  <a:pt x="147932" y="57265"/>
                  <a:pt x="143142" y="57168"/>
                </a:cubicBezTo>
                <a:cubicBezTo>
                  <a:pt x="142920" y="57165"/>
                  <a:pt x="142699" y="57163"/>
                  <a:pt x="142477" y="57163"/>
                </a:cubicBezTo>
                <a:cubicBezTo>
                  <a:pt x="141077" y="57163"/>
                  <a:pt x="139678" y="57223"/>
                  <a:pt x="138278" y="57265"/>
                </a:cubicBezTo>
                <a:cubicBezTo>
                  <a:pt x="137740" y="57281"/>
                  <a:pt x="137212" y="57287"/>
                  <a:pt x="136680" y="57288"/>
                </a:cubicBezTo>
                <a:lnTo>
                  <a:pt x="136680" y="57288"/>
                </a:lnTo>
                <a:cubicBezTo>
                  <a:pt x="136484" y="57282"/>
                  <a:pt x="136221" y="57273"/>
                  <a:pt x="136077" y="57265"/>
                </a:cubicBezTo>
                <a:cubicBezTo>
                  <a:pt x="135568" y="57217"/>
                  <a:pt x="135085" y="57168"/>
                  <a:pt x="134601" y="57071"/>
                </a:cubicBezTo>
                <a:cubicBezTo>
                  <a:pt x="134529" y="57063"/>
                  <a:pt x="134433" y="57045"/>
                  <a:pt x="134333" y="57024"/>
                </a:cubicBezTo>
                <a:lnTo>
                  <a:pt x="134333" y="57024"/>
                </a:lnTo>
                <a:cubicBezTo>
                  <a:pt x="134124" y="56955"/>
                  <a:pt x="133914" y="56880"/>
                  <a:pt x="133705" y="56805"/>
                </a:cubicBezTo>
                <a:cubicBezTo>
                  <a:pt x="133695" y="56801"/>
                  <a:pt x="133685" y="56797"/>
                  <a:pt x="133676" y="56794"/>
                </a:cubicBezTo>
                <a:lnTo>
                  <a:pt x="133676" y="56794"/>
                </a:lnTo>
                <a:cubicBezTo>
                  <a:pt x="133403" y="56612"/>
                  <a:pt x="133131" y="56429"/>
                  <a:pt x="132859" y="56225"/>
                </a:cubicBezTo>
                <a:cubicBezTo>
                  <a:pt x="132844" y="56213"/>
                  <a:pt x="132830" y="56202"/>
                  <a:pt x="132816" y="56192"/>
                </a:cubicBezTo>
                <a:lnTo>
                  <a:pt x="132816" y="56192"/>
                </a:lnTo>
                <a:cubicBezTo>
                  <a:pt x="132793" y="56165"/>
                  <a:pt x="132767" y="56136"/>
                  <a:pt x="132738" y="56104"/>
                </a:cubicBezTo>
                <a:cubicBezTo>
                  <a:pt x="132496" y="55813"/>
                  <a:pt x="132254" y="55499"/>
                  <a:pt x="132036" y="55160"/>
                </a:cubicBezTo>
                <a:cubicBezTo>
                  <a:pt x="131479" y="54361"/>
                  <a:pt x="130971" y="53563"/>
                  <a:pt x="130415" y="52765"/>
                </a:cubicBezTo>
                <a:cubicBezTo>
                  <a:pt x="128552" y="50006"/>
                  <a:pt x="126447" y="47417"/>
                  <a:pt x="123858" y="45337"/>
                </a:cubicBezTo>
                <a:cubicBezTo>
                  <a:pt x="121051" y="43086"/>
                  <a:pt x="117398" y="41852"/>
                  <a:pt x="113865" y="41562"/>
                </a:cubicBezTo>
                <a:cubicBezTo>
                  <a:pt x="113100" y="41492"/>
                  <a:pt x="112328" y="41456"/>
                  <a:pt x="111555" y="41456"/>
                </a:cubicBezTo>
                <a:cubicBezTo>
                  <a:pt x="110203" y="41456"/>
                  <a:pt x="108850" y="41564"/>
                  <a:pt x="107526" y="41780"/>
                </a:cubicBezTo>
                <a:cubicBezTo>
                  <a:pt x="106207" y="41984"/>
                  <a:pt x="104911" y="42232"/>
                  <a:pt x="103615" y="42481"/>
                </a:cubicBezTo>
                <a:lnTo>
                  <a:pt x="103615" y="42481"/>
                </a:lnTo>
                <a:cubicBezTo>
                  <a:pt x="103538" y="42377"/>
                  <a:pt x="103463" y="42272"/>
                  <a:pt x="103388" y="42167"/>
                </a:cubicBezTo>
                <a:cubicBezTo>
                  <a:pt x="102904" y="41465"/>
                  <a:pt x="102493" y="40739"/>
                  <a:pt x="101937" y="40086"/>
                </a:cubicBezTo>
                <a:cubicBezTo>
                  <a:pt x="100001" y="37763"/>
                  <a:pt x="97267" y="36771"/>
                  <a:pt x="94363" y="36239"/>
                </a:cubicBezTo>
                <a:cubicBezTo>
                  <a:pt x="93226" y="36033"/>
                  <a:pt x="92053" y="35979"/>
                  <a:pt x="90873" y="35979"/>
                </a:cubicBezTo>
                <a:cubicBezTo>
                  <a:pt x="89694" y="35979"/>
                  <a:pt x="88508" y="36033"/>
                  <a:pt x="87347" y="36045"/>
                </a:cubicBezTo>
                <a:lnTo>
                  <a:pt x="79846" y="36166"/>
                </a:lnTo>
                <a:cubicBezTo>
                  <a:pt x="79139" y="36166"/>
                  <a:pt x="78431" y="36180"/>
                  <a:pt x="77724" y="36187"/>
                </a:cubicBezTo>
                <a:lnTo>
                  <a:pt x="77724" y="36187"/>
                </a:lnTo>
                <a:cubicBezTo>
                  <a:pt x="77849" y="36163"/>
                  <a:pt x="76099" y="36083"/>
                  <a:pt x="75709" y="36045"/>
                </a:cubicBezTo>
                <a:cubicBezTo>
                  <a:pt x="75517" y="36023"/>
                  <a:pt x="75320" y="35995"/>
                  <a:pt x="75122" y="35962"/>
                </a:cubicBezTo>
                <a:lnTo>
                  <a:pt x="75122" y="35962"/>
                </a:lnTo>
                <a:cubicBezTo>
                  <a:pt x="75192" y="35976"/>
                  <a:pt x="75221" y="35983"/>
                  <a:pt x="75220" y="35983"/>
                </a:cubicBezTo>
                <a:cubicBezTo>
                  <a:pt x="75218" y="35983"/>
                  <a:pt x="75168" y="35973"/>
                  <a:pt x="75094" y="35957"/>
                </a:cubicBezTo>
                <a:lnTo>
                  <a:pt x="75094" y="35957"/>
                </a:lnTo>
                <a:cubicBezTo>
                  <a:pt x="75103" y="35959"/>
                  <a:pt x="75113" y="35960"/>
                  <a:pt x="75122" y="35962"/>
                </a:cubicBezTo>
                <a:lnTo>
                  <a:pt x="75122" y="35962"/>
                </a:lnTo>
                <a:cubicBezTo>
                  <a:pt x="75090" y="35955"/>
                  <a:pt x="75049" y="35947"/>
                  <a:pt x="74998" y="35937"/>
                </a:cubicBezTo>
                <a:lnTo>
                  <a:pt x="74998" y="35937"/>
                </a:lnTo>
                <a:cubicBezTo>
                  <a:pt x="75032" y="35944"/>
                  <a:pt x="75065" y="35951"/>
                  <a:pt x="75094" y="35957"/>
                </a:cubicBezTo>
                <a:lnTo>
                  <a:pt x="75094" y="35957"/>
                </a:lnTo>
                <a:cubicBezTo>
                  <a:pt x="74877" y="35920"/>
                  <a:pt x="74661" y="35877"/>
                  <a:pt x="74450" y="35828"/>
                </a:cubicBezTo>
                <a:lnTo>
                  <a:pt x="74450" y="35828"/>
                </a:lnTo>
                <a:cubicBezTo>
                  <a:pt x="74699" y="35877"/>
                  <a:pt x="74876" y="35912"/>
                  <a:pt x="74998" y="35937"/>
                </a:cubicBezTo>
                <a:lnTo>
                  <a:pt x="74998" y="35937"/>
                </a:lnTo>
                <a:cubicBezTo>
                  <a:pt x="74796" y="35893"/>
                  <a:pt x="74511" y="35827"/>
                  <a:pt x="74378" y="35779"/>
                </a:cubicBezTo>
                <a:cubicBezTo>
                  <a:pt x="73991" y="35658"/>
                  <a:pt x="73604" y="35489"/>
                  <a:pt x="73241" y="35320"/>
                </a:cubicBezTo>
                <a:lnTo>
                  <a:pt x="73241" y="35320"/>
                </a:lnTo>
                <a:cubicBezTo>
                  <a:pt x="73615" y="35487"/>
                  <a:pt x="73775" y="35550"/>
                  <a:pt x="73805" y="35550"/>
                </a:cubicBezTo>
                <a:cubicBezTo>
                  <a:pt x="73882" y="35550"/>
                  <a:pt x="73064" y="35114"/>
                  <a:pt x="72853" y="34957"/>
                </a:cubicBezTo>
                <a:cubicBezTo>
                  <a:pt x="72852" y="34955"/>
                  <a:pt x="72850" y="34954"/>
                  <a:pt x="72848" y="34953"/>
                </a:cubicBezTo>
                <a:lnTo>
                  <a:pt x="72848" y="34953"/>
                </a:lnTo>
                <a:cubicBezTo>
                  <a:pt x="72811" y="34900"/>
                  <a:pt x="72758" y="34830"/>
                  <a:pt x="72684" y="34739"/>
                </a:cubicBezTo>
                <a:cubicBezTo>
                  <a:pt x="72613" y="34650"/>
                  <a:pt x="72241" y="33986"/>
                  <a:pt x="72203" y="33986"/>
                </a:cubicBezTo>
                <a:lnTo>
                  <a:pt x="72203" y="33986"/>
                </a:lnTo>
                <a:cubicBezTo>
                  <a:pt x="72200" y="33986"/>
                  <a:pt x="72199" y="33989"/>
                  <a:pt x="72200" y="33995"/>
                </a:cubicBezTo>
                <a:lnTo>
                  <a:pt x="72200" y="33995"/>
                </a:lnTo>
                <a:cubicBezTo>
                  <a:pt x="71909" y="33212"/>
                  <a:pt x="71729" y="32378"/>
                  <a:pt x="71644" y="31545"/>
                </a:cubicBezTo>
                <a:cubicBezTo>
                  <a:pt x="71631" y="31453"/>
                  <a:pt x="71619" y="31374"/>
                  <a:pt x="71609" y="31309"/>
                </a:cubicBezTo>
                <a:lnTo>
                  <a:pt x="71609" y="31309"/>
                </a:lnTo>
                <a:cubicBezTo>
                  <a:pt x="71609" y="31223"/>
                  <a:pt x="71605" y="31083"/>
                  <a:pt x="71595" y="30868"/>
                </a:cubicBezTo>
                <a:cubicBezTo>
                  <a:pt x="71571" y="30384"/>
                  <a:pt x="71571" y="29876"/>
                  <a:pt x="71571" y="29392"/>
                </a:cubicBezTo>
                <a:cubicBezTo>
                  <a:pt x="71547" y="28061"/>
                  <a:pt x="71450" y="26754"/>
                  <a:pt x="71305" y="25424"/>
                </a:cubicBezTo>
                <a:cubicBezTo>
                  <a:pt x="70410" y="18286"/>
                  <a:pt x="63804" y="13181"/>
                  <a:pt x="57852" y="10084"/>
                </a:cubicBezTo>
                <a:cubicBezTo>
                  <a:pt x="49916" y="5970"/>
                  <a:pt x="41448" y="3454"/>
                  <a:pt x="32640" y="2002"/>
                </a:cubicBezTo>
                <a:cubicBezTo>
                  <a:pt x="25116" y="792"/>
                  <a:pt x="17470" y="405"/>
                  <a:pt x="9872" y="18"/>
                </a:cubicBezTo>
                <a:cubicBezTo>
                  <a:pt x="9649" y="6"/>
                  <a:pt x="9423" y="0"/>
                  <a:pt x="9195" y="0"/>
                </a:cubicBezTo>
                <a:close/>
              </a:path>
            </a:pathLst>
          </a:custGeom>
          <a:gradFill>
            <a:gsLst>
              <a:gs pos="0">
                <a:srgbClr val="FFFFFF">
                  <a:alpha val="0"/>
                </a:srgbClr>
              </a:gs>
              <a:gs pos="100000">
                <a:srgbClr val="FFFFFF">
                  <a:alpha val="9019"/>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5"/>
          <p:cNvGrpSpPr/>
          <p:nvPr/>
        </p:nvGrpSpPr>
        <p:grpSpPr>
          <a:xfrm>
            <a:off x="7731788" y="484387"/>
            <a:ext cx="2157835" cy="2418974"/>
            <a:chOff x="8196578" y="-610038"/>
            <a:chExt cx="2157835" cy="2418974"/>
          </a:xfrm>
        </p:grpSpPr>
        <p:grpSp>
          <p:nvGrpSpPr>
            <p:cNvPr id="112" name="Google Shape;112;p5"/>
            <p:cNvGrpSpPr/>
            <p:nvPr/>
          </p:nvGrpSpPr>
          <p:grpSpPr>
            <a:xfrm>
              <a:off x="8269999" y="400192"/>
              <a:ext cx="1161778" cy="1156274"/>
              <a:chOff x="5830100" y="1454250"/>
              <a:chExt cx="780975" cy="777275"/>
            </a:xfrm>
          </p:grpSpPr>
          <p:sp>
            <p:nvSpPr>
              <p:cNvPr id="113" name="Google Shape;113;p5"/>
              <p:cNvSpPr/>
              <p:nvPr/>
            </p:nvSpPr>
            <p:spPr>
              <a:xfrm>
                <a:off x="5903600" y="1454250"/>
                <a:ext cx="707475" cy="712975"/>
              </a:xfrm>
              <a:custGeom>
                <a:avLst/>
                <a:gdLst/>
                <a:ahLst/>
                <a:cxnLst/>
                <a:rect l="l" t="t" r="r" b="b"/>
                <a:pathLst>
                  <a:path w="28299" h="28519" extrusionOk="0">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5830100" y="2072725"/>
                <a:ext cx="176000" cy="158800"/>
              </a:xfrm>
              <a:custGeom>
                <a:avLst/>
                <a:gdLst/>
                <a:ahLst/>
                <a:cxnLst/>
                <a:rect l="l" t="t" r="r" b="b"/>
                <a:pathLst>
                  <a:path w="7040" h="6352" extrusionOk="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5"/>
            <p:cNvGrpSpPr/>
            <p:nvPr/>
          </p:nvGrpSpPr>
          <p:grpSpPr>
            <a:xfrm>
              <a:off x="8196578" y="-610038"/>
              <a:ext cx="1212096" cy="1211687"/>
              <a:chOff x="6834917" y="642906"/>
              <a:chExt cx="814800" cy="814525"/>
            </a:xfrm>
          </p:grpSpPr>
          <p:sp>
            <p:nvSpPr>
              <p:cNvPr id="116" name="Google Shape;116;p5"/>
              <p:cNvSpPr/>
              <p:nvPr/>
            </p:nvSpPr>
            <p:spPr>
              <a:xfrm>
                <a:off x="6871917" y="642906"/>
                <a:ext cx="777800" cy="782225"/>
              </a:xfrm>
              <a:custGeom>
                <a:avLst/>
                <a:gdLst/>
                <a:ahLst/>
                <a:cxnLst/>
                <a:rect l="l" t="t" r="r" b="b"/>
                <a:pathLst>
                  <a:path w="31112" h="31289" extrusionOk="0">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6834917" y="1377981"/>
                <a:ext cx="88025" cy="79450"/>
              </a:xfrm>
              <a:custGeom>
                <a:avLst/>
                <a:gdLst/>
                <a:ahLst/>
                <a:cxnLst/>
                <a:rect l="l" t="t" r="r" b="b"/>
                <a:pathLst>
                  <a:path w="3521" h="3178" extrusionOk="0">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5"/>
            <p:cNvGrpSpPr/>
            <p:nvPr/>
          </p:nvGrpSpPr>
          <p:grpSpPr>
            <a:xfrm>
              <a:off x="8244437" y="-182501"/>
              <a:ext cx="1212915" cy="1211725"/>
              <a:chOff x="5182925" y="1757200"/>
              <a:chExt cx="815350" cy="814550"/>
            </a:xfrm>
          </p:grpSpPr>
          <p:sp>
            <p:nvSpPr>
              <p:cNvPr id="119" name="Google Shape;119;p5"/>
              <p:cNvSpPr/>
              <p:nvPr/>
            </p:nvSpPr>
            <p:spPr>
              <a:xfrm>
                <a:off x="5219950" y="1757200"/>
                <a:ext cx="778325" cy="782225"/>
              </a:xfrm>
              <a:custGeom>
                <a:avLst/>
                <a:gdLst/>
                <a:ahLst/>
                <a:cxnLst/>
                <a:rect l="l" t="t" r="r" b="b"/>
                <a:pathLst>
                  <a:path w="31133" h="31289" extrusionOk="0">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5182925" y="2492300"/>
                <a:ext cx="88025" cy="79450"/>
              </a:xfrm>
              <a:custGeom>
                <a:avLst/>
                <a:gdLst/>
                <a:ahLst/>
                <a:cxnLst/>
                <a:rect l="l" t="t" r="r" b="b"/>
                <a:pathLst>
                  <a:path w="3521" h="3178" extrusionOk="0">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5"/>
            <p:cNvGrpSpPr/>
            <p:nvPr/>
          </p:nvGrpSpPr>
          <p:grpSpPr>
            <a:xfrm>
              <a:off x="8588413" y="52112"/>
              <a:ext cx="1766000" cy="1756825"/>
              <a:chOff x="7736263" y="1245349"/>
              <a:chExt cx="1766000" cy="1756825"/>
            </a:xfrm>
          </p:grpSpPr>
          <p:sp>
            <p:nvSpPr>
              <p:cNvPr id="122" name="Google Shape;122;p5"/>
              <p:cNvSpPr/>
              <p:nvPr/>
            </p:nvSpPr>
            <p:spPr>
              <a:xfrm>
                <a:off x="7903863" y="1245349"/>
                <a:ext cx="1598400" cy="1612000"/>
              </a:xfrm>
              <a:custGeom>
                <a:avLst/>
                <a:gdLst/>
                <a:ahLst/>
                <a:cxnLst/>
                <a:rect l="l" t="t" r="r" b="b"/>
                <a:pathLst>
                  <a:path w="63936" h="64480" extrusionOk="0">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7736263" y="2646174"/>
                <a:ext cx="403450" cy="356000"/>
              </a:xfrm>
              <a:custGeom>
                <a:avLst/>
                <a:gdLst/>
                <a:ahLst/>
                <a:cxnLst/>
                <a:rect l="l" t="t" r="r" b="b"/>
                <a:pathLst>
                  <a:path w="16138" h="14240" extrusionOk="0">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4" name="Google Shape;124;p5"/>
          <p:cNvSpPr/>
          <p:nvPr/>
        </p:nvSpPr>
        <p:spPr>
          <a:xfrm>
            <a:off x="6271099" y="-833123"/>
            <a:ext cx="1909402" cy="1739566"/>
          </a:xfrm>
          <a:custGeom>
            <a:avLst/>
            <a:gdLst/>
            <a:ahLst/>
            <a:cxnLst/>
            <a:rect l="l" t="t" r="r" b="b"/>
            <a:pathLst>
              <a:path w="30570" h="27852" extrusionOk="0">
                <a:moveTo>
                  <a:pt x="15285" y="1"/>
                </a:moveTo>
                <a:cubicBezTo>
                  <a:pt x="11724" y="1"/>
                  <a:pt x="8162" y="1357"/>
                  <a:pt x="5450" y="4069"/>
                </a:cubicBezTo>
                <a:cubicBezTo>
                  <a:pt x="0" y="9519"/>
                  <a:pt x="0" y="18340"/>
                  <a:pt x="5450" y="23764"/>
                </a:cubicBezTo>
                <a:cubicBezTo>
                  <a:pt x="8162" y="26489"/>
                  <a:pt x="11724" y="27852"/>
                  <a:pt x="15285" y="27852"/>
                </a:cubicBezTo>
                <a:cubicBezTo>
                  <a:pt x="18846" y="27852"/>
                  <a:pt x="22408" y="26489"/>
                  <a:pt x="25120" y="23764"/>
                </a:cubicBezTo>
                <a:cubicBezTo>
                  <a:pt x="30570" y="18340"/>
                  <a:pt x="30570" y="9519"/>
                  <a:pt x="25120" y="4069"/>
                </a:cubicBezTo>
                <a:cubicBezTo>
                  <a:pt x="22408" y="1357"/>
                  <a:pt x="18846" y="1"/>
                  <a:pt x="15285" y="1"/>
                </a:cubicBezTo>
                <a:close/>
              </a:path>
            </a:pathLst>
          </a:custGeom>
          <a:gradFill>
            <a:gsLst>
              <a:gs pos="0">
                <a:schemeClr val="lt2"/>
              </a:gs>
              <a:gs pos="51000">
                <a:srgbClr val="23223D"/>
              </a:gs>
              <a:gs pos="100000">
                <a:schemeClr val="lt1"/>
              </a:gs>
            </a:gsLst>
            <a:lin ang="16200038" scaled="0"/>
          </a:gradFill>
          <a:ln>
            <a:noFill/>
          </a:ln>
          <a:effectLst>
            <a:outerShdw blurRad="814388"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txBox="1">
            <a:spLocks noGrp="1"/>
          </p:cNvSpPr>
          <p:nvPr>
            <p:ph type="subTitle" idx="1"/>
          </p:nvPr>
        </p:nvSpPr>
        <p:spPr>
          <a:xfrm>
            <a:off x="1521488" y="2615650"/>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126" name="Google Shape;126;p5"/>
          <p:cNvSpPr txBox="1">
            <a:spLocks noGrp="1"/>
          </p:cNvSpPr>
          <p:nvPr>
            <p:ph type="subTitle" idx="2"/>
          </p:nvPr>
        </p:nvSpPr>
        <p:spPr>
          <a:xfrm>
            <a:off x="1521488" y="2987050"/>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27" name="Google Shape;127;p5"/>
          <p:cNvSpPr txBox="1">
            <a:spLocks noGrp="1"/>
          </p:cNvSpPr>
          <p:nvPr>
            <p:ph type="subTitle" idx="3"/>
          </p:nvPr>
        </p:nvSpPr>
        <p:spPr>
          <a:xfrm>
            <a:off x="4845713" y="2615650"/>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128" name="Google Shape;128;p5"/>
          <p:cNvSpPr txBox="1">
            <a:spLocks noGrp="1"/>
          </p:cNvSpPr>
          <p:nvPr>
            <p:ph type="subTitle" idx="4"/>
          </p:nvPr>
        </p:nvSpPr>
        <p:spPr>
          <a:xfrm>
            <a:off x="4845713" y="2987050"/>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29" name="Google Shape;129;p5"/>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130" name="Google Shape;130;p5"/>
          <p:cNvGrpSpPr/>
          <p:nvPr/>
        </p:nvGrpSpPr>
        <p:grpSpPr>
          <a:xfrm>
            <a:off x="-239005" y="4186098"/>
            <a:ext cx="2233850" cy="2881955"/>
            <a:chOff x="-869130" y="859063"/>
            <a:chExt cx="2233850" cy="2881955"/>
          </a:xfrm>
        </p:grpSpPr>
        <p:grpSp>
          <p:nvGrpSpPr>
            <p:cNvPr id="131" name="Google Shape;131;p5"/>
            <p:cNvGrpSpPr/>
            <p:nvPr/>
          </p:nvGrpSpPr>
          <p:grpSpPr>
            <a:xfrm>
              <a:off x="583245" y="876223"/>
              <a:ext cx="781475" cy="777550"/>
              <a:chOff x="2532925" y="2911675"/>
              <a:chExt cx="781475" cy="777550"/>
            </a:xfrm>
          </p:grpSpPr>
          <p:sp>
            <p:nvSpPr>
              <p:cNvPr id="132" name="Google Shape;132;p5"/>
              <p:cNvSpPr/>
              <p:nvPr/>
            </p:nvSpPr>
            <p:spPr>
              <a:xfrm>
                <a:off x="3138025" y="2911675"/>
                <a:ext cx="176375" cy="158850"/>
              </a:xfrm>
              <a:custGeom>
                <a:avLst/>
                <a:gdLst/>
                <a:ahLst/>
                <a:cxnLst/>
                <a:rect l="l" t="t" r="r" b="b"/>
                <a:pathLst>
                  <a:path w="7055" h="6354" extrusionOk="0">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2532925" y="2976125"/>
                <a:ext cx="707450" cy="713100"/>
              </a:xfrm>
              <a:custGeom>
                <a:avLst/>
                <a:gdLst/>
                <a:ahLst/>
                <a:cxnLst/>
                <a:rect l="l" t="t" r="r" b="b"/>
                <a:pathLst>
                  <a:path w="28298" h="28524" extrusionOk="0">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5"/>
            <p:cNvGrpSpPr/>
            <p:nvPr/>
          </p:nvGrpSpPr>
          <p:grpSpPr>
            <a:xfrm>
              <a:off x="674770" y="1490267"/>
              <a:ext cx="499675" cy="497625"/>
              <a:chOff x="2548250" y="3477125"/>
              <a:chExt cx="499675" cy="497625"/>
            </a:xfrm>
          </p:grpSpPr>
          <p:sp>
            <p:nvSpPr>
              <p:cNvPr id="135" name="Google Shape;135;p5"/>
              <p:cNvSpPr/>
              <p:nvPr/>
            </p:nvSpPr>
            <p:spPr>
              <a:xfrm>
                <a:off x="2935475" y="3477125"/>
                <a:ext cx="112450" cy="101350"/>
              </a:xfrm>
              <a:custGeom>
                <a:avLst/>
                <a:gdLst/>
                <a:ahLst/>
                <a:cxnLst/>
                <a:rect l="l" t="t" r="r" b="b"/>
                <a:pathLst>
                  <a:path w="4498" h="4054" extrusionOk="0">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548250" y="3518350"/>
                <a:ext cx="452625" cy="456400"/>
              </a:xfrm>
              <a:custGeom>
                <a:avLst/>
                <a:gdLst/>
                <a:ahLst/>
                <a:cxnLst/>
                <a:rect l="l" t="t" r="r" b="b"/>
                <a:pathLst>
                  <a:path w="18105" h="18256" extrusionOk="0">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5"/>
            <p:cNvGrpSpPr/>
            <p:nvPr/>
          </p:nvGrpSpPr>
          <p:grpSpPr>
            <a:xfrm>
              <a:off x="140624" y="1742028"/>
              <a:ext cx="1145201" cy="1144815"/>
              <a:chOff x="2516525" y="3338400"/>
              <a:chExt cx="814800" cy="814525"/>
            </a:xfrm>
          </p:grpSpPr>
          <p:sp>
            <p:nvSpPr>
              <p:cNvPr id="138" name="Google Shape;138;p5"/>
              <p:cNvSpPr/>
              <p:nvPr/>
            </p:nvSpPr>
            <p:spPr>
              <a:xfrm>
                <a:off x="3242925" y="3338400"/>
                <a:ext cx="88400" cy="79450"/>
              </a:xfrm>
              <a:custGeom>
                <a:avLst/>
                <a:gdLst/>
                <a:ahLst/>
                <a:cxnLst/>
                <a:rect l="l" t="t" r="r" b="b"/>
                <a:pathLst>
                  <a:path w="3536" h="3178" extrusionOk="0">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2516525" y="3370575"/>
                <a:ext cx="777275" cy="782350"/>
              </a:xfrm>
              <a:custGeom>
                <a:avLst/>
                <a:gdLst/>
                <a:ahLst/>
                <a:cxnLst/>
                <a:rect l="l" t="t" r="r" b="b"/>
                <a:pathLst>
                  <a:path w="31091" h="31294" extrusionOk="0">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5"/>
            <p:cNvGrpSpPr/>
            <p:nvPr/>
          </p:nvGrpSpPr>
          <p:grpSpPr>
            <a:xfrm>
              <a:off x="-238830" y="1664463"/>
              <a:ext cx="822075" cy="814675"/>
              <a:chOff x="1750375" y="3481025"/>
              <a:chExt cx="822075" cy="814675"/>
            </a:xfrm>
          </p:grpSpPr>
          <p:sp>
            <p:nvSpPr>
              <p:cNvPr id="141" name="Google Shape;141;p5"/>
              <p:cNvSpPr/>
              <p:nvPr/>
            </p:nvSpPr>
            <p:spPr>
              <a:xfrm>
                <a:off x="2468400" y="3481025"/>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1750375" y="3513325"/>
                <a:ext cx="777800" cy="782375"/>
              </a:xfrm>
              <a:custGeom>
                <a:avLst/>
                <a:gdLst/>
                <a:ahLst/>
                <a:cxnLst/>
                <a:rect l="l" t="t" r="r" b="b"/>
                <a:pathLst>
                  <a:path w="31112" h="31295" extrusionOk="0">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5"/>
            <p:cNvGrpSpPr/>
            <p:nvPr/>
          </p:nvGrpSpPr>
          <p:grpSpPr>
            <a:xfrm>
              <a:off x="302458" y="2300263"/>
              <a:ext cx="821525" cy="814675"/>
              <a:chOff x="578020" y="1990738"/>
              <a:chExt cx="821525" cy="814675"/>
            </a:xfrm>
          </p:grpSpPr>
          <p:sp>
            <p:nvSpPr>
              <p:cNvPr id="144" name="Google Shape;144;p5"/>
              <p:cNvSpPr/>
              <p:nvPr/>
            </p:nvSpPr>
            <p:spPr>
              <a:xfrm>
                <a:off x="1295495" y="1990738"/>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578020" y="2023038"/>
                <a:ext cx="777250" cy="782375"/>
              </a:xfrm>
              <a:custGeom>
                <a:avLst/>
                <a:gdLst/>
                <a:ahLst/>
                <a:cxnLst/>
                <a:rect l="l" t="t" r="r" b="b"/>
                <a:pathLst>
                  <a:path w="31090" h="31295" extrusionOk="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5"/>
            <p:cNvGrpSpPr/>
            <p:nvPr/>
          </p:nvGrpSpPr>
          <p:grpSpPr>
            <a:xfrm>
              <a:off x="82595" y="2926467"/>
              <a:ext cx="814275" cy="814550"/>
              <a:chOff x="3146775" y="2571725"/>
              <a:chExt cx="814275" cy="814550"/>
            </a:xfrm>
          </p:grpSpPr>
          <p:sp>
            <p:nvSpPr>
              <p:cNvPr id="147" name="Google Shape;147;p5"/>
              <p:cNvSpPr/>
              <p:nvPr/>
            </p:nvSpPr>
            <p:spPr>
              <a:xfrm>
                <a:off x="3873025" y="2571725"/>
                <a:ext cx="88025" cy="79450"/>
              </a:xfrm>
              <a:custGeom>
                <a:avLst/>
                <a:gdLst/>
                <a:ahLst/>
                <a:cxnLst/>
                <a:rect l="l" t="t" r="r" b="b"/>
                <a:pathLst>
                  <a:path w="3521" h="3178" extrusionOk="0">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3146775" y="2603900"/>
                <a:ext cx="777275" cy="782375"/>
              </a:xfrm>
              <a:custGeom>
                <a:avLst/>
                <a:gdLst/>
                <a:ahLst/>
                <a:cxnLst/>
                <a:rect l="l" t="t" r="r" b="b"/>
                <a:pathLst>
                  <a:path w="31091" h="31295" extrusionOk="0">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5"/>
            <p:cNvGrpSpPr/>
            <p:nvPr/>
          </p:nvGrpSpPr>
          <p:grpSpPr>
            <a:xfrm>
              <a:off x="-869130" y="859063"/>
              <a:ext cx="1766000" cy="1756400"/>
              <a:chOff x="1004350" y="3043700"/>
              <a:chExt cx="1766000" cy="1756400"/>
            </a:xfrm>
          </p:grpSpPr>
          <p:sp>
            <p:nvSpPr>
              <p:cNvPr id="150" name="Google Shape;150;p5"/>
              <p:cNvSpPr/>
              <p:nvPr/>
            </p:nvSpPr>
            <p:spPr>
              <a:xfrm>
                <a:off x="2367425" y="3043700"/>
                <a:ext cx="402925" cy="355975"/>
              </a:xfrm>
              <a:custGeom>
                <a:avLst/>
                <a:gdLst/>
                <a:ahLst/>
                <a:cxnLst/>
                <a:rect l="l" t="t" r="r" b="b"/>
                <a:pathLst>
                  <a:path w="16117" h="14239" extrusionOk="0">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1004350" y="3188425"/>
                <a:ext cx="1598375" cy="1611675"/>
              </a:xfrm>
              <a:custGeom>
                <a:avLst/>
                <a:gdLst/>
                <a:ahLst/>
                <a:cxnLst/>
                <a:rect l="l" t="t" r="r" b="b"/>
                <a:pathLst>
                  <a:path w="63935" h="64467" extrusionOk="0">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
        <p:cNvGrpSpPr/>
        <p:nvPr/>
      </p:nvGrpSpPr>
      <p:grpSpPr>
        <a:xfrm>
          <a:off x="0" y="0"/>
          <a:ext cx="0" cy="0"/>
          <a:chOff x="0" y="0"/>
          <a:chExt cx="0" cy="0"/>
        </a:xfrm>
      </p:grpSpPr>
      <p:grpSp>
        <p:nvGrpSpPr>
          <p:cNvPr id="153" name="Google Shape;153;p6"/>
          <p:cNvGrpSpPr/>
          <p:nvPr/>
        </p:nvGrpSpPr>
        <p:grpSpPr>
          <a:xfrm>
            <a:off x="4124975" y="-559964"/>
            <a:ext cx="8973402" cy="6263428"/>
            <a:chOff x="4124975" y="-617437"/>
            <a:chExt cx="8973402" cy="6263428"/>
          </a:xfrm>
        </p:grpSpPr>
        <p:sp>
          <p:nvSpPr>
            <p:cNvPr id="154" name="Google Shape;154;p6"/>
            <p:cNvSpPr/>
            <p:nvPr/>
          </p:nvSpPr>
          <p:spPr>
            <a:xfrm flipH="1">
              <a:off x="4124975" y="1760615"/>
              <a:ext cx="8973402" cy="3885375"/>
            </a:xfrm>
            <a:custGeom>
              <a:avLst/>
              <a:gdLst/>
              <a:ahLst/>
              <a:cxnLst/>
              <a:rect l="l" t="t" r="r" b="b"/>
              <a:pathLst>
                <a:path w="276786" h="119845" extrusionOk="0">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18039"/>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6"/>
            <p:cNvGrpSpPr/>
            <p:nvPr/>
          </p:nvGrpSpPr>
          <p:grpSpPr>
            <a:xfrm>
              <a:off x="7488500" y="-617437"/>
              <a:ext cx="1835165" cy="1756825"/>
              <a:chOff x="7488500" y="-617437"/>
              <a:chExt cx="1835165" cy="1756825"/>
            </a:xfrm>
          </p:grpSpPr>
          <p:grpSp>
            <p:nvGrpSpPr>
              <p:cNvPr id="156" name="Google Shape;156;p6"/>
              <p:cNvGrpSpPr/>
              <p:nvPr/>
            </p:nvGrpSpPr>
            <p:grpSpPr>
              <a:xfrm>
                <a:off x="8249677" y="-167171"/>
                <a:ext cx="1073988" cy="1073625"/>
                <a:chOff x="6578800" y="847800"/>
                <a:chExt cx="814800" cy="814525"/>
              </a:xfrm>
            </p:grpSpPr>
            <p:sp>
              <p:nvSpPr>
                <p:cNvPr id="157" name="Google Shape;157;p6"/>
                <p:cNvSpPr/>
                <p:nvPr/>
              </p:nvSpPr>
              <p:spPr>
                <a:xfrm>
                  <a:off x="6615800" y="847800"/>
                  <a:ext cx="777800" cy="782225"/>
                </a:xfrm>
                <a:custGeom>
                  <a:avLst/>
                  <a:gdLst/>
                  <a:ahLst/>
                  <a:cxnLst/>
                  <a:rect l="l" t="t" r="r" b="b"/>
                  <a:pathLst>
                    <a:path w="31112" h="31289" extrusionOk="0">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a:off x="6578800" y="1582875"/>
                  <a:ext cx="88025" cy="79450"/>
                </a:xfrm>
                <a:custGeom>
                  <a:avLst/>
                  <a:gdLst/>
                  <a:ahLst/>
                  <a:cxnLst/>
                  <a:rect l="l" t="t" r="r" b="b"/>
                  <a:pathLst>
                    <a:path w="3521" h="3178" extrusionOk="0">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6"/>
              <p:cNvGrpSpPr/>
              <p:nvPr/>
            </p:nvGrpSpPr>
            <p:grpSpPr>
              <a:xfrm>
                <a:off x="7488500" y="-617437"/>
                <a:ext cx="1766000" cy="1756825"/>
                <a:chOff x="6373650" y="342850"/>
                <a:chExt cx="1766000" cy="1756825"/>
              </a:xfrm>
            </p:grpSpPr>
            <p:sp>
              <p:nvSpPr>
                <p:cNvPr id="160" name="Google Shape;160;p6"/>
                <p:cNvSpPr/>
                <p:nvPr/>
              </p:nvSpPr>
              <p:spPr>
                <a:xfrm>
                  <a:off x="6541250" y="342850"/>
                  <a:ext cx="1598400" cy="1612000"/>
                </a:xfrm>
                <a:custGeom>
                  <a:avLst/>
                  <a:gdLst/>
                  <a:ahLst/>
                  <a:cxnLst/>
                  <a:rect l="l" t="t" r="r" b="b"/>
                  <a:pathLst>
                    <a:path w="63936" h="64480" extrusionOk="0">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6373650" y="1743675"/>
                  <a:ext cx="403450" cy="356000"/>
                </a:xfrm>
                <a:custGeom>
                  <a:avLst/>
                  <a:gdLst/>
                  <a:ahLst/>
                  <a:cxnLst/>
                  <a:rect l="l" t="t" r="r" b="b"/>
                  <a:pathLst>
                    <a:path w="16138" h="14240" extrusionOk="0">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62" name="Google Shape;162;p6"/>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4"/>
        <p:cNvGrpSpPr/>
        <p:nvPr/>
      </p:nvGrpSpPr>
      <p:grpSpPr>
        <a:xfrm>
          <a:off x="0" y="0"/>
          <a:ext cx="0" cy="0"/>
          <a:chOff x="0" y="0"/>
          <a:chExt cx="0" cy="0"/>
        </a:xfrm>
      </p:grpSpPr>
      <p:grpSp>
        <p:nvGrpSpPr>
          <p:cNvPr id="245" name="Google Shape;245;p9"/>
          <p:cNvGrpSpPr/>
          <p:nvPr/>
        </p:nvGrpSpPr>
        <p:grpSpPr>
          <a:xfrm>
            <a:off x="-1497775" y="-1647565"/>
            <a:ext cx="10641775" cy="6943465"/>
            <a:chOff x="-1497775" y="-1647565"/>
            <a:chExt cx="10641775" cy="6943465"/>
          </a:xfrm>
        </p:grpSpPr>
        <p:sp>
          <p:nvSpPr>
            <p:cNvPr id="246" name="Google Shape;246;p9"/>
            <p:cNvSpPr/>
            <p:nvPr/>
          </p:nvSpPr>
          <p:spPr>
            <a:xfrm rot="10800000">
              <a:off x="5802696" y="3412043"/>
              <a:ext cx="3341304" cy="1883857"/>
            </a:xfrm>
            <a:custGeom>
              <a:avLst/>
              <a:gdLst/>
              <a:ahLst/>
              <a:cxnLst/>
              <a:rect l="l" t="t" r="r" b="b"/>
              <a:pathLst>
                <a:path w="144849" h="81676" extrusionOk="0">
                  <a:moveTo>
                    <a:pt x="46959" y="0"/>
                  </a:moveTo>
                  <a:cubicBezTo>
                    <a:pt x="46140" y="1344"/>
                    <a:pt x="45030" y="2455"/>
                    <a:pt x="43686" y="3273"/>
                  </a:cubicBezTo>
                  <a:cubicBezTo>
                    <a:pt x="39478" y="5640"/>
                    <a:pt x="32465" y="4734"/>
                    <a:pt x="30273" y="8532"/>
                  </a:cubicBezTo>
                  <a:cubicBezTo>
                    <a:pt x="28929" y="10899"/>
                    <a:pt x="30478" y="13646"/>
                    <a:pt x="30449" y="16247"/>
                  </a:cubicBezTo>
                  <a:cubicBezTo>
                    <a:pt x="30420" y="19695"/>
                    <a:pt x="27614" y="22851"/>
                    <a:pt x="27819" y="26299"/>
                  </a:cubicBezTo>
                  <a:cubicBezTo>
                    <a:pt x="27994" y="29308"/>
                    <a:pt x="30478" y="31909"/>
                    <a:pt x="31559" y="34802"/>
                  </a:cubicBezTo>
                  <a:cubicBezTo>
                    <a:pt x="33459" y="39974"/>
                    <a:pt x="30157" y="46081"/>
                    <a:pt x="24254" y="48360"/>
                  </a:cubicBezTo>
                  <a:cubicBezTo>
                    <a:pt x="22955" y="48863"/>
                    <a:pt x="21536" y="49201"/>
                    <a:pt x="20126" y="49201"/>
                  </a:cubicBezTo>
                  <a:cubicBezTo>
                    <a:pt x="19569" y="49201"/>
                    <a:pt x="19014" y="49148"/>
                    <a:pt x="18468" y="49032"/>
                  </a:cubicBezTo>
                  <a:cubicBezTo>
                    <a:pt x="14933" y="48243"/>
                    <a:pt x="12946" y="45263"/>
                    <a:pt x="10871" y="42779"/>
                  </a:cubicBezTo>
                  <a:cubicBezTo>
                    <a:pt x="9128" y="40721"/>
                    <a:pt x="6382" y="38704"/>
                    <a:pt x="3547" y="38704"/>
                  </a:cubicBezTo>
                  <a:cubicBezTo>
                    <a:pt x="2960" y="38704"/>
                    <a:pt x="2370" y="38790"/>
                    <a:pt x="1783" y="38980"/>
                  </a:cubicBezTo>
                  <a:cubicBezTo>
                    <a:pt x="1140" y="39214"/>
                    <a:pt x="527" y="39565"/>
                    <a:pt x="1" y="40003"/>
                  </a:cubicBezTo>
                  <a:lnTo>
                    <a:pt x="1" y="75419"/>
                  </a:lnTo>
                  <a:cubicBezTo>
                    <a:pt x="3244" y="73403"/>
                    <a:pt x="6663" y="71708"/>
                    <a:pt x="10228" y="70364"/>
                  </a:cubicBezTo>
                  <a:cubicBezTo>
                    <a:pt x="11483" y="69886"/>
                    <a:pt x="12929" y="69474"/>
                    <a:pt x="14284" y="69474"/>
                  </a:cubicBezTo>
                  <a:cubicBezTo>
                    <a:pt x="15170" y="69474"/>
                    <a:pt x="16016" y="69650"/>
                    <a:pt x="16744" y="70101"/>
                  </a:cubicBezTo>
                  <a:cubicBezTo>
                    <a:pt x="17884" y="70802"/>
                    <a:pt x="18381" y="72088"/>
                    <a:pt x="19491" y="72818"/>
                  </a:cubicBezTo>
                  <a:cubicBezTo>
                    <a:pt x="21010" y="73812"/>
                    <a:pt x="23202" y="73636"/>
                    <a:pt x="25014" y="74221"/>
                  </a:cubicBezTo>
                  <a:cubicBezTo>
                    <a:pt x="26884" y="74834"/>
                    <a:pt x="28140" y="76237"/>
                    <a:pt x="29601" y="77406"/>
                  </a:cubicBezTo>
                  <a:cubicBezTo>
                    <a:pt x="33051" y="80161"/>
                    <a:pt x="37836" y="81676"/>
                    <a:pt x="42608" y="81676"/>
                  </a:cubicBezTo>
                  <a:cubicBezTo>
                    <a:pt x="44264" y="81676"/>
                    <a:pt x="45918" y="81493"/>
                    <a:pt x="47514" y="81117"/>
                  </a:cubicBezTo>
                  <a:cubicBezTo>
                    <a:pt x="53709" y="79627"/>
                    <a:pt x="58793" y="75302"/>
                    <a:pt x="60371" y="70130"/>
                  </a:cubicBezTo>
                  <a:cubicBezTo>
                    <a:pt x="61101" y="67704"/>
                    <a:pt x="61131" y="65075"/>
                    <a:pt x="62621" y="62912"/>
                  </a:cubicBezTo>
                  <a:cubicBezTo>
                    <a:pt x="64403" y="60312"/>
                    <a:pt x="68202" y="58441"/>
                    <a:pt x="68319" y="55461"/>
                  </a:cubicBezTo>
                  <a:cubicBezTo>
                    <a:pt x="68348" y="54088"/>
                    <a:pt x="67559" y="52831"/>
                    <a:pt x="67033" y="51545"/>
                  </a:cubicBezTo>
                  <a:cubicBezTo>
                    <a:pt x="64374" y="45409"/>
                    <a:pt x="67296" y="37899"/>
                    <a:pt x="73900" y="34364"/>
                  </a:cubicBezTo>
                  <a:cubicBezTo>
                    <a:pt x="76559" y="32932"/>
                    <a:pt x="79569" y="32143"/>
                    <a:pt x="82579" y="31383"/>
                  </a:cubicBezTo>
                  <a:cubicBezTo>
                    <a:pt x="85961" y="30507"/>
                    <a:pt x="89638" y="29662"/>
                    <a:pt x="93142" y="29662"/>
                  </a:cubicBezTo>
                  <a:cubicBezTo>
                    <a:pt x="95481" y="29662"/>
                    <a:pt x="97743" y="30038"/>
                    <a:pt x="99790" y="31032"/>
                  </a:cubicBezTo>
                  <a:cubicBezTo>
                    <a:pt x="104203" y="33156"/>
                    <a:pt x="107367" y="38040"/>
                    <a:pt x="112230" y="38040"/>
                  </a:cubicBezTo>
                  <a:cubicBezTo>
                    <a:pt x="112518" y="38040"/>
                    <a:pt x="112813" y="38023"/>
                    <a:pt x="113114" y="37987"/>
                  </a:cubicBezTo>
                  <a:cubicBezTo>
                    <a:pt x="115306" y="37724"/>
                    <a:pt x="117118" y="36409"/>
                    <a:pt x="118754" y="35153"/>
                  </a:cubicBezTo>
                  <a:cubicBezTo>
                    <a:pt x="125358" y="30185"/>
                    <a:pt x="132108" y="25013"/>
                    <a:pt x="135819" y="18292"/>
                  </a:cubicBezTo>
                  <a:cubicBezTo>
                    <a:pt x="138449" y="13529"/>
                    <a:pt x="139413" y="8240"/>
                    <a:pt x="142248" y="3565"/>
                  </a:cubicBezTo>
                  <a:cubicBezTo>
                    <a:pt x="143007" y="2308"/>
                    <a:pt x="143884" y="1110"/>
                    <a:pt x="144848" y="0"/>
                  </a:cubicBezTo>
                  <a:close/>
                </a:path>
              </a:pathLst>
            </a:custGeom>
            <a:gradFill>
              <a:gsLst>
                <a:gs pos="0">
                  <a:srgbClr val="FFFFFF">
                    <a:alpha val="0"/>
                  </a:srgbClr>
                </a:gs>
                <a:gs pos="100000">
                  <a:srgbClr val="FFFFFF">
                    <a:alpha val="7843"/>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rot="10800000" flipH="1">
              <a:off x="-1497775" y="-1647565"/>
              <a:ext cx="7356316" cy="4374140"/>
            </a:xfrm>
            <a:custGeom>
              <a:avLst/>
              <a:gdLst/>
              <a:ahLst/>
              <a:cxnLst/>
              <a:rect l="l" t="t" r="r" b="b"/>
              <a:pathLst>
                <a:path w="220447" h="131080" extrusionOk="0">
                  <a:moveTo>
                    <a:pt x="133867" y="56910"/>
                  </a:moveTo>
                  <a:cubicBezTo>
                    <a:pt x="133898" y="56918"/>
                    <a:pt x="133941" y="56930"/>
                    <a:pt x="134000" y="56946"/>
                  </a:cubicBezTo>
                  <a:lnTo>
                    <a:pt x="134000" y="56946"/>
                  </a:lnTo>
                  <a:cubicBezTo>
                    <a:pt x="133949" y="56933"/>
                    <a:pt x="133904" y="56921"/>
                    <a:pt x="133871" y="56913"/>
                  </a:cubicBezTo>
                  <a:lnTo>
                    <a:pt x="133871" y="56913"/>
                  </a:lnTo>
                  <a:cubicBezTo>
                    <a:pt x="133870" y="56912"/>
                    <a:pt x="133869" y="56911"/>
                    <a:pt x="133867" y="56910"/>
                  </a:cubicBezTo>
                  <a:close/>
                  <a:moveTo>
                    <a:pt x="156231" y="87437"/>
                  </a:moveTo>
                  <a:cubicBezTo>
                    <a:pt x="156202" y="87491"/>
                    <a:pt x="156174" y="87541"/>
                    <a:pt x="156148" y="87588"/>
                  </a:cubicBezTo>
                  <a:lnTo>
                    <a:pt x="156148" y="87588"/>
                  </a:lnTo>
                  <a:cubicBezTo>
                    <a:pt x="156175" y="87537"/>
                    <a:pt x="156203" y="87487"/>
                    <a:pt x="156231" y="87437"/>
                  </a:cubicBezTo>
                  <a:close/>
                  <a:moveTo>
                    <a:pt x="155887" y="87974"/>
                  </a:moveTo>
                  <a:cubicBezTo>
                    <a:pt x="155889" y="87974"/>
                    <a:pt x="155859" y="88078"/>
                    <a:pt x="155768" y="88362"/>
                  </a:cubicBezTo>
                  <a:lnTo>
                    <a:pt x="155768" y="88362"/>
                  </a:lnTo>
                  <a:cubicBezTo>
                    <a:pt x="155821" y="88165"/>
                    <a:pt x="155884" y="87974"/>
                    <a:pt x="155887" y="87974"/>
                  </a:cubicBezTo>
                  <a:close/>
                  <a:moveTo>
                    <a:pt x="169531" y="106988"/>
                  </a:moveTo>
                  <a:lnTo>
                    <a:pt x="169531" y="106988"/>
                  </a:lnTo>
                  <a:cubicBezTo>
                    <a:pt x="169534" y="107018"/>
                    <a:pt x="169536" y="107050"/>
                    <a:pt x="169539" y="107084"/>
                  </a:cubicBezTo>
                  <a:cubicBezTo>
                    <a:pt x="169536" y="107052"/>
                    <a:pt x="169534" y="107020"/>
                    <a:pt x="169531" y="106988"/>
                  </a:cubicBezTo>
                  <a:close/>
                  <a:moveTo>
                    <a:pt x="9195" y="0"/>
                  </a:moveTo>
                  <a:cubicBezTo>
                    <a:pt x="6132" y="0"/>
                    <a:pt x="2705" y="1088"/>
                    <a:pt x="1331" y="4083"/>
                  </a:cubicBezTo>
                  <a:cubicBezTo>
                    <a:pt x="1" y="6962"/>
                    <a:pt x="2517" y="9624"/>
                    <a:pt x="5396" y="9769"/>
                  </a:cubicBezTo>
                  <a:cubicBezTo>
                    <a:pt x="21728" y="10616"/>
                    <a:pt x="43262" y="10205"/>
                    <a:pt x="49892" y="28811"/>
                  </a:cubicBezTo>
                  <a:cubicBezTo>
                    <a:pt x="50448" y="30359"/>
                    <a:pt x="50860" y="32029"/>
                    <a:pt x="51900" y="33336"/>
                  </a:cubicBezTo>
                  <a:cubicBezTo>
                    <a:pt x="52747" y="34400"/>
                    <a:pt x="53932" y="35150"/>
                    <a:pt x="55142" y="35803"/>
                  </a:cubicBezTo>
                  <a:cubicBezTo>
                    <a:pt x="60635" y="38804"/>
                    <a:pt x="66684" y="40643"/>
                    <a:pt x="72950" y="41175"/>
                  </a:cubicBezTo>
                  <a:cubicBezTo>
                    <a:pt x="75975" y="41441"/>
                    <a:pt x="79096" y="41393"/>
                    <a:pt x="82024" y="42264"/>
                  </a:cubicBezTo>
                  <a:cubicBezTo>
                    <a:pt x="84927" y="43111"/>
                    <a:pt x="87758" y="45095"/>
                    <a:pt x="88629" y="48022"/>
                  </a:cubicBezTo>
                  <a:cubicBezTo>
                    <a:pt x="89065" y="49498"/>
                    <a:pt x="88944" y="51071"/>
                    <a:pt x="89379" y="52571"/>
                  </a:cubicBezTo>
                  <a:cubicBezTo>
                    <a:pt x="90850" y="57618"/>
                    <a:pt x="97148" y="58855"/>
                    <a:pt x="102550" y="58855"/>
                  </a:cubicBezTo>
                  <a:cubicBezTo>
                    <a:pt x="102923" y="58855"/>
                    <a:pt x="103292" y="58849"/>
                    <a:pt x="103654" y="58838"/>
                  </a:cubicBezTo>
                  <a:cubicBezTo>
                    <a:pt x="104224" y="58821"/>
                    <a:pt x="104807" y="58810"/>
                    <a:pt x="105398" y="58810"/>
                  </a:cubicBezTo>
                  <a:cubicBezTo>
                    <a:pt x="110637" y="58810"/>
                    <a:pt x="116486" y="59651"/>
                    <a:pt x="118486" y="64282"/>
                  </a:cubicBezTo>
                  <a:cubicBezTo>
                    <a:pt x="118970" y="65395"/>
                    <a:pt x="119188" y="66677"/>
                    <a:pt x="120059" y="67500"/>
                  </a:cubicBezTo>
                  <a:cubicBezTo>
                    <a:pt x="121245" y="68637"/>
                    <a:pt x="123229" y="68589"/>
                    <a:pt x="124366" y="69774"/>
                  </a:cubicBezTo>
                  <a:cubicBezTo>
                    <a:pt x="125866" y="71371"/>
                    <a:pt x="124898" y="73960"/>
                    <a:pt x="125164" y="76138"/>
                  </a:cubicBezTo>
                  <a:cubicBezTo>
                    <a:pt x="125745" y="80831"/>
                    <a:pt x="131552" y="82477"/>
                    <a:pt x="136198" y="83275"/>
                  </a:cubicBezTo>
                  <a:cubicBezTo>
                    <a:pt x="140867" y="84074"/>
                    <a:pt x="146650" y="86445"/>
                    <a:pt x="146408" y="91163"/>
                  </a:cubicBezTo>
                  <a:cubicBezTo>
                    <a:pt x="146311" y="93074"/>
                    <a:pt x="145150" y="94841"/>
                    <a:pt x="145222" y="96752"/>
                  </a:cubicBezTo>
                  <a:cubicBezTo>
                    <a:pt x="145368" y="100309"/>
                    <a:pt x="149481" y="102172"/>
                    <a:pt x="152965" y="102946"/>
                  </a:cubicBezTo>
                  <a:cubicBezTo>
                    <a:pt x="156449" y="103696"/>
                    <a:pt x="160587" y="104640"/>
                    <a:pt x="161869" y="108003"/>
                  </a:cubicBezTo>
                  <a:cubicBezTo>
                    <a:pt x="162329" y="109261"/>
                    <a:pt x="162280" y="110665"/>
                    <a:pt x="162522" y="111995"/>
                  </a:cubicBezTo>
                  <a:cubicBezTo>
                    <a:pt x="163345" y="116738"/>
                    <a:pt x="167797" y="120125"/>
                    <a:pt x="172418" y="121528"/>
                  </a:cubicBezTo>
                  <a:cubicBezTo>
                    <a:pt x="178177" y="123271"/>
                    <a:pt x="184298" y="122811"/>
                    <a:pt x="190154" y="123948"/>
                  </a:cubicBezTo>
                  <a:cubicBezTo>
                    <a:pt x="190880" y="124069"/>
                    <a:pt x="191581" y="124238"/>
                    <a:pt x="192283" y="124384"/>
                  </a:cubicBezTo>
                  <a:cubicBezTo>
                    <a:pt x="191968" y="124311"/>
                    <a:pt x="191817" y="124275"/>
                    <a:pt x="191829" y="124275"/>
                  </a:cubicBezTo>
                  <a:cubicBezTo>
                    <a:pt x="191841" y="124275"/>
                    <a:pt x="192017" y="124311"/>
                    <a:pt x="192356" y="124384"/>
                  </a:cubicBezTo>
                  <a:cubicBezTo>
                    <a:pt x="192888" y="124529"/>
                    <a:pt x="193420" y="124674"/>
                    <a:pt x="193952" y="124819"/>
                  </a:cubicBezTo>
                  <a:cubicBezTo>
                    <a:pt x="195525" y="125255"/>
                    <a:pt x="197098" y="125739"/>
                    <a:pt x="198646" y="126295"/>
                  </a:cubicBezTo>
                  <a:cubicBezTo>
                    <a:pt x="200195" y="126827"/>
                    <a:pt x="201719" y="127432"/>
                    <a:pt x="203219" y="128085"/>
                  </a:cubicBezTo>
                  <a:cubicBezTo>
                    <a:pt x="204066" y="128424"/>
                    <a:pt x="204889" y="128811"/>
                    <a:pt x="205711" y="129198"/>
                  </a:cubicBezTo>
                  <a:cubicBezTo>
                    <a:pt x="206026" y="129368"/>
                    <a:pt x="206365" y="129513"/>
                    <a:pt x="206704" y="129682"/>
                  </a:cubicBezTo>
                  <a:cubicBezTo>
                    <a:pt x="206780" y="129720"/>
                    <a:pt x="206847" y="129754"/>
                    <a:pt x="206905" y="129783"/>
                  </a:cubicBezTo>
                  <a:lnTo>
                    <a:pt x="206905" y="129783"/>
                  </a:lnTo>
                  <a:cubicBezTo>
                    <a:pt x="206986" y="129826"/>
                    <a:pt x="207128" y="129902"/>
                    <a:pt x="207357" y="130021"/>
                  </a:cubicBezTo>
                  <a:cubicBezTo>
                    <a:pt x="208660" y="130730"/>
                    <a:pt x="210088" y="131079"/>
                    <a:pt x="211509" y="131079"/>
                  </a:cubicBezTo>
                  <a:cubicBezTo>
                    <a:pt x="213387" y="131079"/>
                    <a:pt x="215251" y="130469"/>
                    <a:pt x="216793" y="129271"/>
                  </a:cubicBezTo>
                  <a:cubicBezTo>
                    <a:pt x="218777" y="127771"/>
                    <a:pt x="220447" y="123900"/>
                    <a:pt x="217446" y="122327"/>
                  </a:cubicBezTo>
                  <a:cubicBezTo>
                    <a:pt x="208857" y="117706"/>
                    <a:pt x="199469" y="114681"/>
                    <a:pt x="189791" y="113423"/>
                  </a:cubicBezTo>
                  <a:cubicBezTo>
                    <a:pt x="187613" y="113133"/>
                    <a:pt x="185436" y="112963"/>
                    <a:pt x="183258" y="112891"/>
                  </a:cubicBezTo>
                  <a:cubicBezTo>
                    <a:pt x="181918" y="112848"/>
                    <a:pt x="180597" y="112824"/>
                    <a:pt x="179246" y="112786"/>
                  </a:cubicBezTo>
                  <a:lnTo>
                    <a:pt x="179246" y="112786"/>
                  </a:lnTo>
                  <a:cubicBezTo>
                    <a:pt x="179248" y="112786"/>
                    <a:pt x="179249" y="112786"/>
                    <a:pt x="179251" y="112786"/>
                  </a:cubicBezTo>
                  <a:cubicBezTo>
                    <a:pt x="179337" y="112786"/>
                    <a:pt x="178225" y="112745"/>
                    <a:pt x="178080" y="112745"/>
                  </a:cubicBezTo>
                  <a:cubicBezTo>
                    <a:pt x="177330" y="112697"/>
                    <a:pt x="176580" y="112624"/>
                    <a:pt x="175830" y="112528"/>
                  </a:cubicBezTo>
                  <a:cubicBezTo>
                    <a:pt x="175249" y="112455"/>
                    <a:pt x="174693" y="112358"/>
                    <a:pt x="174136" y="112237"/>
                  </a:cubicBezTo>
                  <a:lnTo>
                    <a:pt x="174136" y="112237"/>
                  </a:lnTo>
                  <a:cubicBezTo>
                    <a:pt x="174417" y="112292"/>
                    <a:pt x="174541" y="112313"/>
                    <a:pt x="174566" y="112313"/>
                  </a:cubicBezTo>
                  <a:cubicBezTo>
                    <a:pt x="174641" y="112313"/>
                    <a:pt x="173852" y="112128"/>
                    <a:pt x="173725" y="112092"/>
                  </a:cubicBezTo>
                  <a:cubicBezTo>
                    <a:pt x="173487" y="112008"/>
                    <a:pt x="173258" y="111916"/>
                    <a:pt x="173027" y="111821"/>
                  </a:cubicBezTo>
                  <a:lnTo>
                    <a:pt x="173027" y="111821"/>
                  </a:lnTo>
                  <a:cubicBezTo>
                    <a:pt x="173050" y="111830"/>
                    <a:pt x="173062" y="111834"/>
                    <a:pt x="173065" y="111834"/>
                  </a:cubicBezTo>
                  <a:cubicBezTo>
                    <a:pt x="173089" y="111834"/>
                    <a:pt x="172440" y="111539"/>
                    <a:pt x="172273" y="111439"/>
                  </a:cubicBezTo>
                  <a:cubicBezTo>
                    <a:pt x="171910" y="111197"/>
                    <a:pt x="171571" y="110955"/>
                    <a:pt x="171233" y="110689"/>
                  </a:cubicBezTo>
                  <a:cubicBezTo>
                    <a:pt x="171195" y="110658"/>
                    <a:pt x="171160" y="110631"/>
                    <a:pt x="171129" y="110606"/>
                  </a:cubicBezTo>
                  <a:lnTo>
                    <a:pt x="171129" y="110606"/>
                  </a:lnTo>
                  <a:cubicBezTo>
                    <a:pt x="171088" y="110558"/>
                    <a:pt x="171034" y="110498"/>
                    <a:pt x="170967" y="110423"/>
                  </a:cubicBezTo>
                  <a:cubicBezTo>
                    <a:pt x="170700" y="110108"/>
                    <a:pt x="170434" y="109769"/>
                    <a:pt x="170217" y="109431"/>
                  </a:cubicBezTo>
                  <a:cubicBezTo>
                    <a:pt x="170144" y="109304"/>
                    <a:pt x="170090" y="109211"/>
                    <a:pt x="170053" y="109150"/>
                  </a:cubicBezTo>
                  <a:lnTo>
                    <a:pt x="170053" y="109150"/>
                  </a:lnTo>
                  <a:cubicBezTo>
                    <a:pt x="169992" y="108993"/>
                    <a:pt x="169935" y="108837"/>
                    <a:pt x="169878" y="108681"/>
                  </a:cubicBezTo>
                  <a:cubicBezTo>
                    <a:pt x="169757" y="108269"/>
                    <a:pt x="169660" y="107882"/>
                    <a:pt x="169612" y="107471"/>
                  </a:cubicBezTo>
                  <a:cubicBezTo>
                    <a:pt x="169594" y="107351"/>
                    <a:pt x="169517" y="106623"/>
                    <a:pt x="169507" y="106623"/>
                  </a:cubicBezTo>
                  <a:lnTo>
                    <a:pt x="169507" y="106623"/>
                  </a:lnTo>
                  <a:cubicBezTo>
                    <a:pt x="169507" y="106623"/>
                    <a:pt x="169506" y="106624"/>
                    <a:pt x="169506" y="106626"/>
                  </a:cubicBezTo>
                  <a:lnTo>
                    <a:pt x="169506" y="106626"/>
                  </a:lnTo>
                  <a:cubicBezTo>
                    <a:pt x="169466" y="105931"/>
                    <a:pt x="169462" y="105233"/>
                    <a:pt x="169442" y="104519"/>
                  </a:cubicBezTo>
                  <a:cubicBezTo>
                    <a:pt x="169321" y="102003"/>
                    <a:pt x="169031" y="100115"/>
                    <a:pt x="167918" y="97841"/>
                  </a:cubicBezTo>
                  <a:cubicBezTo>
                    <a:pt x="166926" y="95833"/>
                    <a:pt x="164482" y="94526"/>
                    <a:pt x="162450" y="93849"/>
                  </a:cubicBezTo>
                  <a:cubicBezTo>
                    <a:pt x="161603" y="93583"/>
                    <a:pt x="160708" y="93413"/>
                    <a:pt x="159885" y="93147"/>
                  </a:cubicBezTo>
                  <a:cubicBezTo>
                    <a:pt x="159449" y="93002"/>
                    <a:pt x="159062" y="92832"/>
                    <a:pt x="158675" y="92687"/>
                  </a:cubicBezTo>
                  <a:cubicBezTo>
                    <a:pt x="158608" y="92657"/>
                    <a:pt x="158549" y="92630"/>
                    <a:pt x="158499" y="92607"/>
                  </a:cubicBezTo>
                  <a:lnTo>
                    <a:pt x="158499" y="92607"/>
                  </a:lnTo>
                  <a:cubicBezTo>
                    <a:pt x="158336" y="92513"/>
                    <a:pt x="158179" y="92418"/>
                    <a:pt x="158022" y="92324"/>
                  </a:cubicBezTo>
                  <a:cubicBezTo>
                    <a:pt x="157659" y="92082"/>
                    <a:pt x="157296" y="91840"/>
                    <a:pt x="156982" y="91574"/>
                  </a:cubicBezTo>
                  <a:cubicBezTo>
                    <a:pt x="156927" y="91533"/>
                    <a:pt x="156879" y="91497"/>
                    <a:pt x="156837" y="91466"/>
                  </a:cubicBezTo>
                  <a:lnTo>
                    <a:pt x="156837" y="91466"/>
                  </a:lnTo>
                  <a:cubicBezTo>
                    <a:pt x="156803" y="91428"/>
                    <a:pt x="156763" y="91384"/>
                    <a:pt x="156715" y="91332"/>
                  </a:cubicBezTo>
                  <a:cubicBezTo>
                    <a:pt x="156449" y="91018"/>
                    <a:pt x="156207" y="90703"/>
                    <a:pt x="155990" y="90365"/>
                  </a:cubicBezTo>
                  <a:cubicBezTo>
                    <a:pt x="155971" y="90337"/>
                    <a:pt x="155953" y="90311"/>
                    <a:pt x="155936" y="90287"/>
                  </a:cubicBezTo>
                  <a:lnTo>
                    <a:pt x="155936" y="90287"/>
                  </a:lnTo>
                  <a:cubicBezTo>
                    <a:pt x="155920" y="90231"/>
                    <a:pt x="155898" y="90161"/>
                    <a:pt x="155869" y="90074"/>
                  </a:cubicBezTo>
                  <a:cubicBezTo>
                    <a:pt x="155723" y="89687"/>
                    <a:pt x="155651" y="89300"/>
                    <a:pt x="155602" y="88913"/>
                  </a:cubicBezTo>
                  <a:lnTo>
                    <a:pt x="155602" y="88913"/>
                  </a:lnTo>
                  <a:cubicBezTo>
                    <a:pt x="155650" y="89251"/>
                    <a:pt x="155674" y="89372"/>
                    <a:pt x="155686" y="89372"/>
                  </a:cubicBezTo>
                  <a:cubicBezTo>
                    <a:pt x="155711" y="89372"/>
                    <a:pt x="155683" y="88850"/>
                    <a:pt x="155699" y="88671"/>
                  </a:cubicBezTo>
                  <a:cubicBezTo>
                    <a:pt x="155707" y="88611"/>
                    <a:pt x="155724" y="88534"/>
                    <a:pt x="155744" y="88453"/>
                  </a:cubicBezTo>
                  <a:lnTo>
                    <a:pt x="155744" y="88453"/>
                  </a:lnTo>
                  <a:cubicBezTo>
                    <a:pt x="155814" y="88266"/>
                    <a:pt x="155894" y="88087"/>
                    <a:pt x="155980" y="87912"/>
                  </a:cubicBezTo>
                  <a:lnTo>
                    <a:pt x="155980" y="87912"/>
                  </a:lnTo>
                  <a:cubicBezTo>
                    <a:pt x="156061" y="87776"/>
                    <a:pt x="156162" y="87610"/>
                    <a:pt x="156231" y="87509"/>
                  </a:cubicBezTo>
                  <a:cubicBezTo>
                    <a:pt x="156473" y="87195"/>
                    <a:pt x="156691" y="86953"/>
                    <a:pt x="156933" y="86687"/>
                  </a:cubicBezTo>
                  <a:cubicBezTo>
                    <a:pt x="157393" y="86130"/>
                    <a:pt x="157925" y="85622"/>
                    <a:pt x="158457" y="85114"/>
                  </a:cubicBezTo>
                  <a:lnTo>
                    <a:pt x="158724" y="84848"/>
                  </a:lnTo>
                  <a:lnTo>
                    <a:pt x="159280" y="84340"/>
                  </a:lnTo>
                  <a:lnTo>
                    <a:pt x="160079" y="83566"/>
                  </a:lnTo>
                  <a:cubicBezTo>
                    <a:pt x="160708" y="82961"/>
                    <a:pt x="161288" y="82332"/>
                    <a:pt x="161869" y="81678"/>
                  </a:cubicBezTo>
                  <a:cubicBezTo>
                    <a:pt x="164676" y="78412"/>
                    <a:pt x="166103" y="74153"/>
                    <a:pt x="164821" y="69943"/>
                  </a:cubicBezTo>
                  <a:cubicBezTo>
                    <a:pt x="163587" y="65806"/>
                    <a:pt x="160054" y="62491"/>
                    <a:pt x="156401" y="60410"/>
                  </a:cubicBezTo>
                  <a:cubicBezTo>
                    <a:pt x="152215" y="58015"/>
                    <a:pt x="147932" y="57265"/>
                    <a:pt x="143142" y="57168"/>
                  </a:cubicBezTo>
                  <a:cubicBezTo>
                    <a:pt x="142920" y="57165"/>
                    <a:pt x="142699" y="57163"/>
                    <a:pt x="142477" y="57163"/>
                  </a:cubicBezTo>
                  <a:cubicBezTo>
                    <a:pt x="141077" y="57163"/>
                    <a:pt x="139678" y="57223"/>
                    <a:pt x="138278" y="57265"/>
                  </a:cubicBezTo>
                  <a:cubicBezTo>
                    <a:pt x="137740" y="57281"/>
                    <a:pt x="137212" y="57287"/>
                    <a:pt x="136680" y="57288"/>
                  </a:cubicBezTo>
                  <a:lnTo>
                    <a:pt x="136680" y="57288"/>
                  </a:lnTo>
                  <a:cubicBezTo>
                    <a:pt x="136484" y="57282"/>
                    <a:pt x="136221" y="57273"/>
                    <a:pt x="136077" y="57265"/>
                  </a:cubicBezTo>
                  <a:cubicBezTo>
                    <a:pt x="135568" y="57217"/>
                    <a:pt x="135085" y="57168"/>
                    <a:pt x="134601" y="57071"/>
                  </a:cubicBezTo>
                  <a:cubicBezTo>
                    <a:pt x="134529" y="57063"/>
                    <a:pt x="134433" y="57045"/>
                    <a:pt x="134333" y="57024"/>
                  </a:cubicBezTo>
                  <a:lnTo>
                    <a:pt x="134333" y="57024"/>
                  </a:lnTo>
                  <a:cubicBezTo>
                    <a:pt x="134124" y="56955"/>
                    <a:pt x="133914" y="56880"/>
                    <a:pt x="133705" y="56805"/>
                  </a:cubicBezTo>
                  <a:cubicBezTo>
                    <a:pt x="133695" y="56801"/>
                    <a:pt x="133685" y="56797"/>
                    <a:pt x="133676" y="56794"/>
                  </a:cubicBezTo>
                  <a:lnTo>
                    <a:pt x="133676" y="56794"/>
                  </a:lnTo>
                  <a:cubicBezTo>
                    <a:pt x="133403" y="56612"/>
                    <a:pt x="133131" y="56429"/>
                    <a:pt x="132859" y="56225"/>
                  </a:cubicBezTo>
                  <a:cubicBezTo>
                    <a:pt x="132844" y="56213"/>
                    <a:pt x="132830" y="56202"/>
                    <a:pt x="132816" y="56192"/>
                  </a:cubicBezTo>
                  <a:lnTo>
                    <a:pt x="132816" y="56192"/>
                  </a:lnTo>
                  <a:cubicBezTo>
                    <a:pt x="132793" y="56165"/>
                    <a:pt x="132767" y="56136"/>
                    <a:pt x="132738" y="56104"/>
                  </a:cubicBezTo>
                  <a:cubicBezTo>
                    <a:pt x="132496" y="55813"/>
                    <a:pt x="132254" y="55499"/>
                    <a:pt x="132036" y="55160"/>
                  </a:cubicBezTo>
                  <a:cubicBezTo>
                    <a:pt x="131479" y="54361"/>
                    <a:pt x="130971" y="53563"/>
                    <a:pt x="130415" y="52765"/>
                  </a:cubicBezTo>
                  <a:cubicBezTo>
                    <a:pt x="128552" y="50006"/>
                    <a:pt x="126447" y="47417"/>
                    <a:pt x="123858" y="45337"/>
                  </a:cubicBezTo>
                  <a:cubicBezTo>
                    <a:pt x="121051" y="43086"/>
                    <a:pt x="117398" y="41852"/>
                    <a:pt x="113865" y="41562"/>
                  </a:cubicBezTo>
                  <a:cubicBezTo>
                    <a:pt x="113100" y="41492"/>
                    <a:pt x="112328" y="41456"/>
                    <a:pt x="111555" y="41456"/>
                  </a:cubicBezTo>
                  <a:cubicBezTo>
                    <a:pt x="110203" y="41456"/>
                    <a:pt x="108850" y="41564"/>
                    <a:pt x="107526" y="41780"/>
                  </a:cubicBezTo>
                  <a:cubicBezTo>
                    <a:pt x="106207" y="41984"/>
                    <a:pt x="104911" y="42232"/>
                    <a:pt x="103615" y="42481"/>
                  </a:cubicBezTo>
                  <a:lnTo>
                    <a:pt x="103615" y="42481"/>
                  </a:lnTo>
                  <a:cubicBezTo>
                    <a:pt x="103538" y="42377"/>
                    <a:pt x="103463" y="42272"/>
                    <a:pt x="103388" y="42167"/>
                  </a:cubicBezTo>
                  <a:cubicBezTo>
                    <a:pt x="102904" y="41465"/>
                    <a:pt x="102493" y="40739"/>
                    <a:pt x="101937" y="40086"/>
                  </a:cubicBezTo>
                  <a:cubicBezTo>
                    <a:pt x="100001" y="37763"/>
                    <a:pt x="97267" y="36771"/>
                    <a:pt x="94363" y="36239"/>
                  </a:cubicBezTo>
                  <a:cubicBezTo>
                    <a:pt x="93226" y="36033"/>
                    <a:pt x="92053" y="35979"/>
                    <a:pt x="90873" y="35979"/>
                  </a:cubicBezTo>
                  <a:cubicBezTo>
                    <a:pt x="89694" y="35979"/>
                    <a:pt x="88508" y="36033"/>
                    <a:pt x="87347" y="36045"/>
                  </a:cubicBezTo>
                  <a:lnTo>
                    <a:pt x="79846" y="36166"/>
                  </a:lnTo>
                  <a:cubicBezTo>
                    <a:pt x="79139" y="36166"/>
                    <a:pt x="78431" y="36180"/>
                    <a:pt x="77724" y="36187"/>
                  </a:cubicBezTo>
                  <a:lnTo>
                    <a:pt x="77724" y="36187"/>
                  </a:lnTo>
                  <a:cubicBezTo>
                    <a:pt x="77849" y="36163"/>
                    <a:pt x="76099" y="36083"/>
                    <a:pt x="75709" y="36045"/>
                  </a:cubicBezTo>
                  <a:cubicBezTo>
                    <a:pt x="75517" y="36023"/>
                    <a:pt x="75320" y="35995"/>
                    <a:pt x="75122" y="35962"/>
                  </a:cubicBezTo>
                  <a:lnTo>
                    <a:pt x="75122" y="35962"/>
                  </a:lnTo>
                  <a:cubicBezTo>
                    <a:pt x="75192" y="35976"/>
                    <a:pt x="75221" y="35983"/>
                    <a:pt x="75220" y="35983"/>
                  </a:cubicBezTo>
                  <a:cubicBezTo>
                    <a:pt x="75218" y="35983"/>
                    <a:pt x="75168" y="35973"/>
                    <a:pt x="75094" y="35957"/>
                  </a:cubicBezTo>
                  <a:lnTo>
                    <a:pt x="75094" y="35957"/>
                  </a:lnTo>
                  <a:cubicBezTo>
                    <a:pt x="75103" y="35959"/>
                    <a:pt x="75113" y="35960"/>
                    <a:pt x="75122" y="35962"/>
                  </a:cubicBezTo>
                  <a:lnTo>
                    <a:pt x="75122" y="35962"/>
                  </a:lnTo>
                  <a:cubicBezTo>
                    <a:pt x="75090" y="35955"/>
                    <a:pt x="75049" y="35947"/>
                    <a:pt x="74998" y="35937"/>
                  </a:cubicBezTo>
                  <a:lnTo>
                    <a:pt x="74998" y="35937"/>
                  </a:lnTo>
                  <a:cubicBezTo>
                    <a:pt x="75032" y="35944"/>
                    <a:pt x="75065" y="35951"/>
                    <a:pt x="75094" y="35957"/>
                  </a:cubicBezTo>
                  <a:lnTo>
                    <a:pt x="75094" y="35957"/>
                  </a:lnTo>
                  <a:cubicBezTo>
                    <a:pt x="74877" y="35920"/>
                    <a:pt x="74661" y="35877"/>
                    <a:pt x="74450" y="35828"/>
                  </a:cubicBezTo>
                  <a:lnTo>
                    <a:pt x="74450" y="35828"/>
                  </a:lnTo>
                  <a:cubicBezTo>
                    <a:pt x="74699" y="35877"/>
                    <a:pt x="74876" y="35912"/>
                    <a:pt x="74998" y="35937"/>
                  </a:cubicBezTo>
                  <a:lnTo>
                    <a:pt x="74998" y="35937"/>
                  </a:lnTo>
                  <a:cubicBezTo>
                    <a:pt x="74796" y="35893"/>
                    <a:pt x="74511" y="35827"/>
                    <a:pt x="74378" y="35779"/>
                  </a:cubicBezTo>
                  <a:cubicBezTo>
                    <a:pt x="73991" y="35658"/>
                    <a:pt x="73604" y="35489"/>
                    <a:pt x="73241" y="35320"/>
                  </a:cubicBezTo>
                  <a:lnTo>
                    <a:pt x="73241" y="35320"/>
                  </a:lnTo>
                  <a:cubicBezTo>
                    <a:pt x="73615" y="35487"/>
                    <a:pt x="73775" y="35550"/>
                    <a:pt x="73805" y="35550"/>
                  </a:cubicBezTo>
                  <a:cubicBezTo>
                    <a:pt x="73882" y="35550"/>
                    <a:pt x="73064" y="35114"/>
                    <a:pt x="72853" y="34957"/>
                  </a:cubicBezTo>
                  <a:cubicBezTo>
                    <a:pt x="72852" y="34955"/>
                    <a:pt x="72850" y="34954"/>
                    <a:pt x="72848" y="34953"/>
                  </a:cubicBezTo>
                  <a:lnTo>
                    <a:pt x="72848" y="34953"/>
                  </a:lnTo>
                  <a:cubicBezTo>
                    <a:pt x="72811" y="34900"/>
                    <a:pt x="72758" y="34830"/>
                    <a:pt x="72684" y="34739"/>
                  </a:cubicBezTo>
                  <a:cubicBezTo>
                    <a:pt x="72613" y="34650"/>
                    <a:pt x="72241" y="33986"/>
                    <a:pt x="72203" y="33986"/>
                  </a:cubicBezTo>
                  <a:lnTo>
                    <a:pt x="72203" y="33986"/>
                  </a:lnTo>
                  <a:cubicBezTo>
                    <a:pt x="72200" y="33986"/>
                    <a:pt x="72199" y="33989"/>
                    <a:pt x="72200" y="33995"/>
                  </a:cubicBezTo>
                  <a:lnTo>
                    <a:pt x="72200" y="33995"/>
                  </a:lnTo>
                  <a:cubicBezTo>
                    <a:pt x="71909" y="33212"/>
                    <a:pt x="71729" y="32378"/>
                    <a:pt x="71644" y="31545"/>
                  </a:cubicBezTo>
                  <a:cubicBezTo>
                    <a:pt x="71631" y="31453"/>
                    <a:pt x="71619" y="31374"/>
                    <a:pt x="71609" y="31309"/>
                  </a:cubicBezTo>
                  <a:lnTo>
                    <a:pt x="71609" y="31309"/>
                  </a:lnTo>
                  <a:cubicBezTo>
                    <a:pt x="71609" y="31223"/>
                    <a:pt x="71605" y="31083"/>
                    <a:pt x="71595" y="30868"/>
                  </a:cubicBezTo>
                  <a:cubicBezTo>
                    <a:pt x="71571" y="30384"/>
                    <a:pt x="71571" y="29876"/>
                    <a:pt x="71571" y="29392"/>
                  </a:cubicBezTo>
                  <a:cubicBezTo>
                    <a:pt x="71547" y="28061"/>
                    <a:pt x="71450" y="26754"/>
                    <a:pt x="71305" y="25424"/>
                  </a:cubicBezTo>
                  <a:cubicBezTo>
                    <a:pt x="70410" y="18286"/>
                    <a:pt x="63804" y="13181"/>
                    <a:pt x="57852" y="10084"/>
                  </a:cubicBezTo>
                  <a:cubicBezTo>
                    <a:pt x="49916" y="5970"/>
                    <a:pt x="41448" y="3454"/>
                    <a:pt x="32640" y="2002"/>
                  </a:cubicBezTo>
                  <a:cubicBezTo>
                    <a:pt x="25116" y="792"/>
                    <a:pt x="17470" y="405"/>
                    <a:pt x="9872" y="18"/>
                  </a:cubicBezTo>
                  <a:cubicBezTo>
                    <a:pt x="9649" y="6"/>
                    <a:pt x="9423" y="0"/>
                    <a:pt x="9195" y="0"/>
                  </a:cubicBezTo>
                  <a:close/>
                </a:path>
              </a:pathLst>
            </a:custGeom>
            <a:gradFill>
              <a:gsLst>
                <a:gs pos="0">
                  <a:srgbClr val="FFFFFF">
                    <a:alpha val="0"/>
                  </a:srgbClr>
                </a:gs>
                <a:gs pos="100000">
                  <a:srgbClr val="FFFFFF">
                    <a:alpha val="784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9"/>
          <p:cNvGrpSpPr/>
          <p:nvPr/>
        </p:nvGrpSpPr>
        <p:grpSpPr>
          <a:xfrm>
            <a:off x="7693763" y="-76638"/>
            <a:ext cx="1820585" cy="2753437"/>
            <a:chOff x="7815578" y="-305238"/>
            <a:chExt cx="1820585" cy="2753437"/>
          </a:xfrm>
        </p:grpSpPr>
        <p:grpSp>
          <p:nvGrpSpPr>
            <p:cNvPr id="249" name="Google Shape;249;p9"/>
            <p:cNvGrpSpPr/>
            <p:nvPr/>
          </p:nvGrpSpPr>
          <p:grpSpPr>
            <a:xfrm>
              <a:off x="8269999" y="400192"/>
              <a:ext cx="1161778" cy="1156274"/>
              <a:chOff x="5830100" y="1454250"/>
              <a:chExt cx="780975" cy="777275"/>
            </a:xfrm>
          </p:grpSpPr>
          <p:sp>
            <p:nvSpPr>
              <p:cNvPr id="250" name="Google Shape;250;p9"/>
              <p:cNvSpPr/>
              <p:nvPr/>
            </p:nvSpPr>
            <p:spPr>
              <a:xfrm>
                <a:off x="5903600" y="1454250"/>
                <a:ext cx="707475" cy="712975"/>
              </a:xfrm>
              <a:custGeom>
                <a:avLst/>
                <a:gdLst/>
                <a:ahLst/>
                <a:cxnLst/>
                <a:rect l="l" t="t" r="r" b="b"/>
                <a:pathLst>
                  <a:path w="28299" h="28519" extrusionOk="0">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p:nvPr/>
            </p:nvSpPr>
            <p:spPr>
              <a:xfrm>
                <a:off x="5830100" y="2072725"/>
                <a:ext cx="176000" cy="158800"/>
              </a:xfrm>
              <a:custGeom>
                <a:avLst/>
                <a:gdLst/>
                <a:ahLst/>
                <a:cxnLst/>
                <a:rect l="l" t="t" r="r" b="b"/>
                <a:pathLst>
                  <a:path w="7040" h="6352" extrusionOk="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9"/>
            <p:cNvGrpSpPr/>
            <p:nvPr/>
          </p:nvGrpSpPr>
          <p:grpSpPr>
            <a:xfrm>
              <a:off x="7815578" y="-305238"/>
              <a:ext cx="1212096" cy="1211687"/>
              <a:chOff x="6578800" y="847800"/>
              <a:chExt cx="814800" cy="814525"/>
            </a:xfrm>
          </p:grpSpPr>
          <p:sp>
            <p:nvSpPr>
              <p:cNvPr id="253" name="Google Shape;253;p9"/>
              <p:cNvSpPr/>
              <p:nvPr/>
            </p:nvSpPr>
            <p:spPr>
              <a:xfrm>
                <a:off x="6615800" y="847800"/>
                <a:ext cx="777800" cy="782225"/>
              </a:xfrm>
              <a:custGeom>
                <a:avLst/>
                <a:gdLst/>
                <a:ahLst/>
                <a:cxnLst/>
                <a:rect l="l" t="t" r="r" b="b"/>
                <a:pathLst>
                  <a:path w="31112" h="31289" extrusionOk="0">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9"/>
              <p:cNvSpPr/>
              <p:nvPr/>
            </p:nvSpPr>
            <p:spPr>
              <a:xfrm>
                <a:off x="6578800" y="1582875"/>
                <a:ext cx="88025" cy="79450"/>
              </a:xfrm>
              <a:custGeom>
                <a:avLst/>
                <a:gdLst/>
                <a:ahLst/>
                <a:cxnLst/>
                <a:rect l="l" t="t" r="r" b="b"/>
                <a:pathLst>
                  <a:path w="3521" h="3178" extrusionOk="0">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9"/>
            <p:cNvGrpSpPr/>
            <p:nvPr/>
          </p:nvGrpSpPr>
          <p:grpSpPr>
            <a:xfrm>
              <a:off x="8244437" y="-182501"/>
              <a:ext cx="1212915" cy="1211725"/>
              <a:chOff x="5182925" y="1757200"/>
              <a:chExt cx="815350" cy="814550"/>
            </a:xfrm>
          </p:grpSpPr>
          <p:sp>
            <p:nvSpPr>
              <p:cNvPr id="256" name="Google Shape;256;p9"/>
              <p:cNvSpPr/>
              <p:nvPr/>
            </p:nvSpPr>
            <p:spPr>
              <a:xfrm>
                <a:off x="5219950" y="1757200"/>
                <a:ext cx="778325" cy="782225"/>
              </a:xfrm>
              <a:custGeom>
                <a:avLst/>
                <a:gdLst/>
                <a:ahLst/>
                <a:cxnLst/>
                <a:rect l="l" t="t" r="r" b="b"/>
                <a:pathLst>
                  <a:path w="31133" h="31289" extrusionOk="0">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5182925" y="2492300"/>
                <a:ext cx="88025" cy="79450"/>
              </a:xfrm>
              <a:custGeom>
                <a:avLst/>
                <a:gdLst/>
                <a:ahLst/>
                <a:cxnLst/>
                <a:rect l="l" t="t" r="r" b="b"/>
                <a:pathLst>
                  <a:path w="3521" h="3178" extrusionOk="0">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9"/>
            <p:cNvGrpSpPr/>
            <p:nvPr/>
          </p:nvGrpSpPr>
          <p:grpSpPr>
            <a:xfrm>
              <a:off x="7870163" y="691374"/>
              <a:ext cx="1766000" cy="1756825"/>
              <a:chOff x="7018013" y="1884612"/>
              <a:chExt cx="1766000" cy="1756825"/>
            </a:xfrm>
          </p:grpSpPr>
          <p:sp>
            <p:nvSpPr>
              <p:cNvPr id="259" name="Google Shape;259;p9"/>
              <p:cNvSpPr/>
              <p:nvPr/>
            </p:nvSpPr>
            <p:spPr>
              <a:xfrm>
                <a:off x="7185613" y="1884612"/>
                <a:ext cx="1598400" cy="1612000"/>
              </a:xfrm>
              <a:custGeom>
                <a:avLst/>
                <a:gdLst/>
                <a:ahLst/>
                <a:cxnLst/>
                <a:rect l="l" t="t" r="r" b="b"/>
                <a:pathLst>
                  <a:path w="63936" h="64480" extrusionOk="0">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7018013" y="3285437"/>
                <a:ext cx="403450" cy="356000"/>
              </a:xfrm>
              <a:custGeom>
                <a:avLst/>
                <a:gdLst/>
                <a:ahLst/>
                <a:cxnLst/>
                <a:rect l="l" t="t" r="r" b="b"/>
                <a:pathLst>
                  <a:path w="16138" h="14240" extrusionOk="0">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1" name="Google Shape;261;p9"/>
          <p:cNvSpPr/>
          <p:nvPr/>
        </p:nvSpPr>
        <p:spPr>
          <a:xfrm>
            <a:off x="-431501" y="-833123"/>
            <a:ext cx="1909402" cy="1739566"/>
          </a:xfrm>
          <a:custGeom>
            <a:avLst/>
            <a:gdLst/>
            <a:ahLst/>
            <a:cxnLst/>
            <a:rect l="l" t="t" r="r" b="b"/>
            <a:pathLst>
              <a:path w="30570" h="27852" extrusionOk="0">
                <a:moveTo>
                  <a:pt x="15285" y="1"/>
                </a:moveTo>
                <a:cubicBezTo>
                  <a:pt x="11724" y="1"/>
                  <a:pt x="8162" y="1357"/>
                  <a:pt x="5450" y="4069"/>
                </a:cubicBezTo>
                <a:cubicBezTo>
                  <a:pt x="0" y="9519"/>
                  <a:pt x="0" y="18340"/>
                  <a:pt x="5450" y="23764"/>
                </a:cubicBezTo>
                <a:cubicBezTo>
                  <a:pt x="8162" y="26489"/>
                  <a:pt x="11724" y="27852"/>
                  <a:pt x="15285" y="27852"/>
                </a:cubicBezTo>
                <a:cubicBezTo>
                  <a:pt x="18846" y="27852"/>
                  <a:pt x="22408" y="26489"/>
                  <a:pt x="25120" y="23764"/>
                </a:cubicBezTo>
                <a:cubicBezTo>
                  <a:pt x="30570" y="18340"/>
                  <a:pt x="30570" y="9519"/>
                  <a:pt x="25120" y="4069"/>
                </a:cubicBezTo>
                <a:cubicBezTo>
                  <a:pt x="22408" y="1357"/>
                  <a:pt x="18846" y="1"/>
                  <a:pt x="15285" y="1"/>
                </a:cubicBezTo>
                <a:close/>
              </a:path>
            </a:pathLst>
          </a:custGeom>
          <a:gradFill>
            <a:gsLst>
              <a:gs pos="0">
                <a:schemeClr val="lt2"/>
              </a:gs>
              <a:gs pos="51000">
                <a:srgbClr val="23223D"/>
              </a:gs>
              <a:gs pos="100000">
                <a:schemeClr val="lt1"/>
              </a:gs>
            </a:gsLst>
            <a:lin ang="13500032" scaled="0"/>
          </a:gradFill>
          <a:ln>
            <a:noFill/>
          </a:ln>
          <a:effectLst>
            <a:outerShdw blurRad="814388"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txBox="1">
            <a:spLocks noGrp="1"/>
          </p:cNvSpPr>
          <p:nvPr>
            <p:ph type="subTitle" idx="1"/>
          </p:nvPr>
        </p:nvSpPr>
        <p:spPr>
          <a:xfrm>
            <a:off x="2993513" y="2169341"/>
            <a:ext cx="3156900" cy="149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63" name="Google Shape;263;p9"/>
          <p:cNvSpPr txBox="1">
            <a:spLocks noGrp="1"/>
          </p:cNvSpPr>
          <p:nvPr>
            <p:ph type="title"/>
          </p:nvPr>
        </p:nvSpPr>
        <p:spPr>
          <a:xfrm>
            <a:off x="2993588" y="1485537"/>
            <a:ext cx="3156900" cy="58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400"/>
            </a:lvl1pPr>
            <a:lvl2pPr lvl="1" rtl="0">
              <a:spcBef>
                <a:spcPts val="0"/>
              </a:spcBef>
              <a:spcAft>
                <a:spcPts val="0"/>
              </a:spcAft>
              <a:buSzPts val="3500"/>
              <a:buFont typeface="Palanquin Dark"/>
              <a:buNone/>
              <a:defRPr>
                <a:latin typeface="Palanquin Dark"/>
                <a:ea typeface="Palanquin Dark"/>
                <a:cs typeface="Palanquin Dark"/>
                <a:sym typeface="Palanquin Dark"/>
              </a:defRPr>
            </a:lvl2pPr>
            <a:lvl3pPr lvl="2" rtl="0">
              <a:spcBef>
                <a:spcPts val="0"/>
              </a:spcBef>
              <a:spcAft>
                <a:spcPts val="0"/>
              </a:spcAft>
              <a:buSzPts val="3500"/>
              <a:buFont typeface="Palanquin Dark"/>
              <a:buNone/>
              <a:defRPr>
                <a:latin typeface="Palanquin Dark"/>
                <a:ea typeface="Palanquin Dark"/>
                <a:cs typeface="Palanquin Dark"/>
                <a:sym typeface="Palanquin Dark"/>
              </a:defRPr>
            </a:lvl3pPr>
            <a:lvl4pPr lvl="3" rtl="0">
              <a:spcBef>
                <a:spcPts val="0"/>
              </a:spcBef>
              <a:spcAft>
                <a:spcPts val="0"/>
              </a:spcAft>
              <a:buSzPts val="3500"/>
              <a:buFont typeface="Palanquin Dark"/>
              <a:buNone/>
              <a:defRPr>
                <a:latin typeface="Palanquin Dark"/>
                <a:ea typeface="Palanquin Dark"/>
                <a:cs typeface="Palanquin Dark"/>
                <a:sym typeface="Palanquin Dark"/>
              </a:defRPr>
            </a:lvl4pPr>
            <a:lvl5pPr lvl="4" rtl="0">
              <a:spcBef>
                <a:spcPts val="0"/>
              </a:spcBef>
              <a:spcAft>
                <a:spcPts val="0"/>
              </a:spcAft>
              <a:buSzPts val="3500"/>
              <a:buFont typeface="Palanquin Dark"/>
              <a:buNone/>
              <a:defRPr>
                <a:latin typeface="Palanquin Dark"/>
                <a:ea typeface="Palanquin Dark"/>
                <a:cs typeface="Palanquin Dark"/>
                <a:sym typeface="Palanquin Dark"/>
              </a:defRPr>
            </a:lvl5pPr>
            <a:lvl6pPr lvl="5" rtl="0">
              <a:spcBef>
                <a:spcPts val="0"/>
              </a:spcBef>
              <a:spcAft>
                <a:spcPts val="0"/>
              </a:spcAft>
              <a:buSzPts val="3500"/>
              <a:buFont typeface="Palanquin Dark"/>
              <a:buNone/>
              <a:defRPr>
                <a:latin typeface="Palanquin Dark"/>
                <a:ea typeface="Palanquin Dark"/>
                <a:cs typeface="Palanquin Dark"/>
                <a:sym typeface="Palanquin Dark"/>
              </a:defRPr>
            </a:lvl6pPr>
            <a:lvl7pPr lvl="6" rtl="0">
              <a:spcBef>
                <a:spcPts val="0"/>
              </a:spcBef>
              <a:spcAft>
                <a:spcPts val="0"/>
              </a:spcAft>
              <a:buSzPts val="3500"/>
              <a:buFont typeface="Palanquin Dark"/>
              <a:buNone/>
              <a:defRPr>
                <a:latin typeface="Palanquin Dark"/>
                <a:ea typeface="Palanquin Dark"/>
                <a:cs typeface="Palanquin Dark"/>
                <a:sym typeface="Palanquin Dark"/>
              </a:defRPr>
            </a:lvl7pPr>
            <a:lvl8pPr lvl="7" rtl="0">
              <a:spcBef>
                <a:spcPts val="0"/>
              </a:spcBef>
              <a:spcAft>
                <a:spcPts val="0"/>
              </a:spcAft>
              <a:buSzPts val="3500"/>
              <a:buFont typeface="Palanquin Dark"/>
              <a:buNone/>
              <a:defRPr>
                <a:latin typeface="Palanquin Dark"/>
                <a:ea typeface="Palanquin Dark"/>
                <a:cs typeface="Palanquin Dark"/>
                <a:sym typeface="Palanquin Dark"/>
              </a:defRPr>
            </a:lvl8pPr>
            <a:lvl9pPr lvl="8" rtl="0">
              <a:spcBef>
                <a:spcPts val="0"/>
              </a:spcBef>
              <a:spcAft>
                <a:spcPts val="0"/>
              </a:spcAft>
              <a:buSzPts val="3500"/>
              <a:buFont typeface="Palanquin Dark"/>
              <a:buNone/>
              <a:defRPr>
                <a:latin typeface="Palanquin Dark"/>
                <a:ea typeface="Palanquin Dark"/>
                <a:cs typeface="Palanquin Dark"/>
                <a:sym typeface="Palanquin Dark"/>
              </a:defRPr>
            </a:lvl9pPr>
          </a:lstStyle>
          <a:p>
            <a:endParaRPr/>
          </a:p>
        </p:txBody>
      </p:sp>
      <p:grpSp>
        <p:nvGrpSpPr>
          <p:cNvPr id="264" name="Google Shape;264;p9"/>
          <p:cNvGrpSpPr/>
          <p:nvPr/>
        </p:nvGrpSpPr>
        <p:grpSpPr>
          <a:xfrm>
            <a:off x="195770" y="5594052"/>
            <a:ext cx="814275" cy="814550"/>
            <a:chOff x="3146775" y="2571725"/>
            <a:chExt cx="814275" cy="814550"/>
          </a:xfrm>
        </p:grpSpPr>
        <p:sp>
          <p:nvSpPr>
            <p:cNvPr id="265" name="Google Shape;265;p9"/>
            <p:cNvSpPr/>
            <p:nvPr/>
          </p:nvSpPr>
          <p:spPr>
            <a:xfrm>
              <a:off x="3873025" y="2571725"/>
              <a:ext cx="88025" cy="79450"/>
            </a:xfrm>
            <a:custGeom>
              <a:avLst/>
              <a:gdLst/>
              <a:ahLst/>
              <a:cxnLst/>
              <a:rect l="l" t="t" r="r" b="b"/>
              <a:pathLst>
                <a:path w="3521" h="3178" extrusionOk="0">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p:nvPr/>
          </p:nvSpPr>
          <p:spPr>
            <a:xfrm>
              <a:off x="3146775" y="2603900"/>
              <a:ext cx="777275" cy="782375"/>
            </a:xfrm>
            <a:custGeom>
              <a:avLst/>
              <a:gdLst/>
              <a:ahLst/>
              <a:cxnLst/>
              <a:rect l="l" t="t" r="r" b="b"/>
              <a:pathLst>
                <a:path w="31091" h="31295" extrusionOk="0">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9"/>
          <p:cNvGrpSpPr/>
          <p:nvPr/>
        </p:nvGrpSpPr>
        <p:grpSpPr>
          <a:xfrm>
            <a:off x="-221817" y="3481102"/>
            <a:ext cx="1699713" cy="2301420"/>
            <a:chOff x="-221817" y="3481102"/>
            <a:chExt cx="1699713" cy="2301420"/>
          </a:xfrm>
        </p:grpSpPr>
        <p:grpSp>
          <p:nvGrpSpPr>
            <p:cNvPr id="268" name="Google Shape;268;p9"/>
            <p:cNvGrpSpPr/>
            <p:nvPr/>
          </p:nvGrpSpPr>
          <p:grpSpPr>
            <a:xfrm>
              <a:off x="696420" y="3543808"/>
              <a:ext cx="781475" cy="777550"/>
              <a:chOff x="2532925" y="2911675"/>
              <a:chExt cx="781475" cy="777550"/>
            </a:xfrm>
          </p:grpSpPr>
          <p:sp>
            <p:nvSpPr>
              <p:cNvPr id="269" name="Google Shape;269;p9"/>
              <p:cNvSpPr/>
              <p:nvPr/>
            </p:nvSpPr>
            <p:spPr>
              <a:xfrm>
                <a:off x="3138025" y="2911675"/>
                <a:ext cx="176375" cy="158850"/>
              </a:xfrm>
              <a:custGeom>
                <a:avLst/>
                <a:gdLst/>
                <a:ahLst/>
                <a:cxnLst/>
                <a:rect l="l" t="t" r="r" b="b"/>
                <a:pathLst>
                  <a:path w="7055" h="6354" extrusionOk="0">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2532925" y="2976125"/>
                <a:ext cx="707450" cy="713100"/>
              </a:xfrm>
              <a:custGeom>
                <a:avLst/>
                <a:gdLst/>
                <a:ahLst/>
                <a:cxnLst/>
                <a:rect l="l" t="t" r="r" b="b"/>
                <a:pathLst>
                  <a:path w="28298" h="28524" extrusionOk="0">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9"/>
            <p:cNvGrpSpPr/>
            <p:nvPr/>
          </p:nvGrpSpPr>
          <p:grpSpPr>
            <a:xfrm>
              <a:off x="787945" y="4157852"/>
              <a:ext cx="499675" cy="497625"/>
              <a:chOff x="2548250" y="3477125"/>
              <a:chExt cx="499675" cy="497625"/>
            </a:xfrm>
          </p:grpSpPr>
          <p:sp>
            <p:nvSpPr>
              <p:cNvPr id="272" name="Google Shape;272;p9"/>
              <p:cNvSpPr/>
              <p:nvPr/>
            </p:nvSpPr>
            <p:spPr>
              <a:xfrm>
                <a:off x="2935475" y="3477125"/>
                <a:ext cx="112450" cy="101350"/>
              </a:xfrm>
              <a:custGeom>
                <a:avLst/>
                <a:gdLst/>
                <a:ahLst/>
                <a:cxnLst/>
                <a:rect l="l" t="t" r="r" b="b"/>
                <a:pathLst>
                  <a:path w="4498" h="4054" extrusionOk="0">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2548250" y="3518350"/>
                <a:ext cx="452625" cy="456400"/>
              </a:xfrm>
              <a:custGeom>
                <a:avLst/>
                <a:gdLst/>
                <a:ahLst/>
                <a:cxnLst/>
                <a:rect l="l" t="t" r="r" b="b"/>
                <a:pathLst>
                  <a:path w="18105" h="18256" extrusionOk="0">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9"/>
            <p:cNvGrpSpPr/>
            <p:nvPr/>
          </p:nvGrpSpPr>
          <p:grpSpPr>
            <a:xfrm>
              <a:off x="253799" y="4409613"/>
              <a:ext cx="1145201" cy="1144815"/>
              <a:chOff x="2516525" y="3338400"/>
              <a:chExt cx="814800" cy="814525"/>
            </a:xfrm>
          </p:grpSpPr>
          <p:sp>
            <p:nvSpPr>
              <p:cNvPr id="275" name="Google Shape;275;p9"/>
              <p:cNvSpPr/>
              <p:nvPr/>
            </p:nvSpPr>
            <p:spPr>
              <a:xfrm>
                <a:off x="3242925" y="3338400"/>
                <a:ext cx="88400" cy="79450"/>
              </a:xfrm>
              <a:custGeom>
                <a:avLst/>
                <a:gdLst/>
                <a:ahLst/>
                <a:cxnLst/>
                <a:rect l="l" t="t" r="r" b="b"/>
                <a:pathLst>
                  <a:path w="3536" h="3178" extrusionOk="0">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2516525" y="3370575"/>
                <a:ext cx="777275" cy="782350"/>
              </a:xfrm>
              <a:custGeom>
                <a:avLst/>
                <a:gdLst/>
                <a:ahLst/>
                <a:cxnLst/>
                <a:rect l="l" t="t" r="r" b="b"/>
                <a:pathLst>
                  <a:path w="31091" h="31294" extrusionOk="0">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9"/>
            <p:cNvGrpSpPr/>
            <p:nvPr/>
          </p:nvGrpSpPr>
          <p:grpSpPr>
            <a:xfrm>
              <a:off x="-125655" y="4332048"/>
              <a:ext cx="822075" cy="814675"/>
              <a:chOff x="1750375" y="3481025"/>
              <a:chExt cx="822075" cy="814675"/>
            </a:xfrm>
          </p:grpSpPr>
          <p:sp>
            <p:nvSpPr>
              <p:cNvPr id="278" name="Google Shape;278;p9"/>
              <p:cNvSpPr/>
              <p:nvPr/>
            </p:nvSpPr>
            <p:spPr>
              <a:xfrm>
                <a:off x="2468400" y="3481025"/>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9"/>
              <p:cNvSpPr/>
              <p:nvPr/>
            </p:nvSpPr>
            <p:spPr>
              <a:xfrm>
                <a:off x="1750375" y="3513325"/>
                <a:ext cx="777800" cy="782375"/>
              </a:xfrm>
              <a:custGeom>
                <a:avLst/>
                <a:gdLst/>
                <a:ahLst/>
                <a:cxnLst/>
                <a:rect l="l" t="t" r="r" b="b"/>
                <a:pathLst>
                  <a:path w="31112" h="31295" extrusionOk="0">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9"/>
            <p:cNvGrpSpPr/>
            <p:nvPr/>
          </p:nvGrpSpPr>
          <p:grpSpPr>
            <a:xfrm>
              <a:off x="415633" y="4967848"/>
              <a:ext cx="821525" cy="814675"/>
              <a:chOff x="578020" y="1990738"/>
              <a:chExt cx="821525" cy="814675"/>
            </a:xfrm>
          </p:grpSpPr>
          <p:sp>
            <p:nvSpPr>
              <p:cNvPr id="281" name="Google Shape;281;p9"/>
              <p:cNvSpPr/>
              <p:nvPr/>
            </p:nvSpPr>
            <p:spPr>
              <a:xfrm>
                <a:off x="1295495" y="1990738"/>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p:nvPr/>
            </p:nvSpPr>
            <p:spPr>
              <a:xfrm>
                <a:off x="578020" y="2023038"/>
                <a:ext cx="777250" cy="782375"/>
              </a:xfrm>
              <a:custGeom>
                <a:avLst/>
                <a:gdLst/>
                <a:ahLst/>
                <a:cxnLst/>
                <a:rect l="l" t="t" r="r" b="b"/>
                <a:pathLst>
                  <a:path w="31090" h="31295" extrusionOk="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9"/>
            <p:cNvGrpSpPr/>
            <p:nvPr/>
          </p:nvGrpSpPr>
          <p:grpSpPr>
            <a:xfrm>
              <a:off x="195770" y="3481102"/>
              <a:ext cx="499675" cy="497625"/>
              <a:chOff x="2548250" y="3477125"/>
              <a:chExt cx="499675" cy="497625"/>
            </a:xfrm>
          </p:grpSpPr>
          <p:sp>
            <p:nvSpPr>
              <p:cNvPr id="284" name="Google Shape;284;p9"/>
              <p:cNvSpPr/>
              <p:nvPr/>
            </p:nvSpPr>
            <p:spPr>
              <a:xfrm>
                <a:off x="2935475" y="3477125"/>
                <a:ext cx="112450" cy="101350"/>
              </a:xfrm>
              <a:custGeom>
                <a:avLst/>
                <a:gdLst/>
                <a:ahLst/>
                <a:cxnLst/>
                <a:rect l="l" t="t" r="r" b="b"/>
                <a:pathLst>
                  <a:path w="4498" h="4054" extrusionOk="0">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2548250" y="3518350"/>
                <a:ext cx="452625" cy="456400"/>
              </a:xfrm>
              <a:custGeom>
                <a:avLst/>
                <a:gdLst/>
                <a:ahLst/>
                <a:cxnLst/>
                <a:rect l="l" t="t" r="r" b="b"/>
                <a:pathLst>
                  <a:path w="18105" h="18256" extrusionOk="0">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9"/>
            <p:cNvGrpSpPr/>
            <p:nvPr/>
          </p:nvGrpSpPr>
          <p:grpSpPr>
            <a:xfrm>
              <a:off x="-221817" y="3978723"/>
              <a:ext cx="821525" cy="814675"/>
              <a:chOff x="578020" y="1990738"/>
              <a:chExt cx="821525" cy="814675"/>
            </a:xfrm>
          </p:grpSpPr>
          <p:sp>
            <p:nvSpPr>
              <p:cNvPr id="287" name="Google Shape;287;p9"/>
              <p:cNvSpPr/>
              <p:nvPr/>
            </p:nvSpPr>
            <p:spPr>
              <a:xfrm>
                <a:off x="1295495" y="1990738"/>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9"/>
              <p:cNvSpPr/>
              <p:nvPr/>
            </p:nvSpPr>
            <p:spPr>
              <a:xfrm>
                <a:off x="578020" y="2023038"/>
                <a:ext cx="777250" cy="782375"/>
              </a:xfrm>
              <a:custGeom>
                <a:avLst/>
                <a:gdLst/>
                <a:ahLst/>
                <a:cxnLst/>
                <a:rect l="l" t="t" r="r" b="b"/>
                <a:pathLst>
                  <a:path w="31090" h="31295" extrusionOk="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6_1_1_1">
    <p:spTree>
      <p:nvGrpSpPr>
        <p:cNvPr id="1" name="Shape 354"/>
        <p:cNvGrpSpPr/>
        <p:nvPr/>
      </p:nvGrpSpPr>
      <p:grpSpPr>
        <a:xfrm>
          <a:off x="0" y="0"/>
          <a:ext cx="0" cy="0"/>
          <a:chOff x="0" y="0"/>
          <a:chExt cx="0" cy="0"/>
        </a:xfrm>
      </p:grpSpPr>
      <p:sp>
        <p:nvSpPr>
          <p:cNvPr id="355" name="Google Shape;355;p13"/>
          <p:cNvSpPr/>
          <p:nvPr/>
        </p:nvSpPr>
        <p:spPr>
          <a:xfrm rot="10800000" flipH="1">
            <a:off x="5268275" y="-49932"/>
            <a:ext cx="3915051" cy="2048107"/>
          </a:xfrm>
          <a:custGeom>
            <a:avLst/>
            <a:gdLst/>
            <a:ahLst/>
            <a:cxnLst/>
            <a:rect l="l" t="t" r="r" b="b"/>
            <a:pathLst>
              <a:path w="161562" h="84519" extrusionOk="0">
                <a:moveTo>
                  <a:pt x="155337" y="0"/>
                </a:moveTo>
                <a:cubicBezTo>
                  <a:pt x="154760" y="0"/>
                  <a:pt x="154185" y="5"/>
                  <a:pt x="153614" y="12"/>
                </a:cubicBezTo>
                <a:cubicBezTo>
                  <a:pt x="151802" y="41"/>
                  <a:pt x="149932" y="70"/>
                  <a:pt x="148237" y="655"/>
                </a:cubicBezTo>
                <a:cubicBezTo>
                  <a:pt x="143562" y="2320"/>
                  <a:pt x="141429" y="7522"/>
                  <a:pt x="138448" y="11466"/>
                </a:cubicBezTo>
                <a:cubicBezTo>
                  <a:pt x="136666" y="13833"/>
                  <a:pt x="134386" y="15937"/>
                  <a:pt x="133042" y="18596"/>
                </a:cubicBezTo>
                <a:cubicBezTo>
                  <a:pt x="130383" y="23827"/>
                  <a:pt x="131757" y="30080"/>
                  <a:pt x="132136" y="35953"/>
                </a:cubicBezTo>
                <a:cubicBezTo>
                  <a:pt x="132516" y="41827"/>
                  <a:pt x="131055" y="48869"/>
                  <a:pt x="125620" y="51090"/>
                </a:cubicBezTo>
                <a:cubicBezTo>
                  <a:pt x="124393" y="51590"/>
                  <a:pt x="123138" y="51801"/>
                  <a:pt x="121864" y="51801"/>
                </a:cubicBezTo>
                <a:cubicBezTo>
                  <a:pt x="115555" y="51801"/>
                  <a:pt x="108789" y="46637"/>
                  <a:pt x="102711" y="46005"/>
                </a:cubicBezTo>
                <a:cubicBezTo>
                  <a:pt x="101725" y="45900"/>
                  <a:pt x="100732" y="45848"/>
                  <a:pt x="99738" y="45848"/>
                </a:cubicBezTo>
                <a:cubicBezTo>
                  <a:pt x="93281" y="45848"/>
                  <a:pt x="86785" y="48051"/>
                  <a:pt x="81847" y="52229"/>
                </a:cubicBezTo>
                <a:cubicBezTo>
                  <a:pt x="77581" y="55823"/>
                  <a:pt x="74104" y="60908"/>
                  <a:pt x="68669" y="62223"/>
                </a:cubicBezTo>
                <a:cubicBezTo>
                  <a:pt x="67761" y="62436"/>
                  <a:pt x="66862" y="62532"/>
                  <a:pt x="65969" y="62532"/>
                </a:cubicBezTo>
                <a:cubicBezTo>
                  <a:pt x="58928" y="62532"/>
                  <a:pt x="52277" y="56605"/>
                  <a:pt x="44912" y="56086"/>
                </a:cubicBezTo>
                <a:cubicBezTo>
                  <a:pt x="44566" y="56063"/>
                  <a:pt x="44222" y="56051"/>
                  <a:pt x="43879" y="56051"/>
                </a:cubicBezTo>
                <a:cubicBezTo>
                  <a:pt x="37423" y="56051"/>
                  <a:pt x="31574" y="60123"/>
                  <a:pt x="26357" y="64064"/>
                </a:cubicBezTo>
                <a:cubicBezTo>
                  <a:pt x="21711" y="67570"/>
                  <a:pt x="17007" y="71193"/>
                  <a:pt x="11601" y="73414"/>
                </a:cubicBezTo>
                <a:cubicBezTo>
                  <a:pt x="6692" y="75431"/>
                  <a:pt x="1870" y="79375"/>
                  <a:pt x="0" y="84518"/>
                </a:cubicBezTo>
                <a:lnTo>
                  <a:pt x="161562" y="84518"/>
                </a:lnTo>
                <a:lnTo>
                  <a:pt x="161562" y="362"/>
                </a:lnTo>
                <a:cubicBezTo>
                  <a:pt x="159526" y="65"/>
                  <a:pt x="157418" y="0"/>
                  <a:pt x="155337" y="0"/>
                </a:cubicBezTo>
                <a:close/>
              </a:path>
            </a:pathLst>
          </a:custGeom>
          <a:gradFill>
            <a:gsLst>
              <a:gs pos="0">
                <a:srgbClr val="FFFFFF">
                  <a:alpha val="0"/>
                </a:srgbClr>
              </a:gs>
              <a:gs pos="100000">
                <a:srgbClr val="FFFFFF">
                  <a:alpha val="7843"/>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13"/>
          <p:cNvGrpSpPr/>
          <p:nvPr/>
        </p:nvGrpSpPr>
        <p:grpSpPr>
          <a:xfrm>
            <a:off x="7152475" y="-349213"/>
            <a:ext cx="2546975" cy="1756825"/>
            <a:chOff x="7056300" y="-416487"/>
            <a:chExt cx="2546975" cy="1756825"/>
          </a:xfrm>
        </p:grpSpPr>
        <p:grpSp>
          <p:nvGrpSpPr>
            <p:cNvPr id="357" name="Google Shape;357;p13"/>
            <p:cNvGrpSpPr/>
            <p:nvPr/>
          </p:nvGrpSpPr>
          <p:grpSpPr>
            <a:xfrm>
              <a:off x="7056300" y="150850"/>
              <a:ext cx="780975" cy="777275"/>
              <a:chOff x="5830100" y="1454250"/>
              <a:chExt cx="780975" cy="777275"/>
            </a:xfrm>
          </p:grpSpPr>
          <p:sp>
            <p:nvSpPr>
              <p:cNvPr id="358" name="Google Shape;358;p13"/>
              <p:cNvSpPr/>
              <p:nvPr/>
            </p:nvSpPr>
            <p:spPr>
              <a:xfrm>
                <a:off x="5903600" y="1454250"/>
                <a:ext cx="707475" cy="712975"/>
              </a:xfrm>
              <a:custGeom>
                <a:avLst/>
                <a:gdLst/>
                <a:ahLst/>
                <a:cxnLst/>
                <a:rect l="l" t="t" r="r" b="b"/>
                <a:pathLst>
                  <a:path w="28299" h="28519" extrusionOk="0">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p:nvPr/>
            </p:nvSpPr>
            <p:spPr>
              <a:xfrm>
                <a:off x="5830100" y="2072725"/>
                <a:ext cx="176000" cy="158800"/>
              </a:xfrm>
              <a:custGeom>
                <a:avLst/>
                <a:gdLst/>
                <a:ahLst/>
                <a:cxnLst/>
                <a:rect l="l" t="t" r="r" b="b"/>
                <a:pathLst>
                  <a:path w="7040" h="6352" extrusionOk="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13"/>
            <p:cNvGrpSpPr/>
            <p:nvPr/>
          </p:nvGrpSpPr>
          <p:grpSpPr>
            <a:xfrm>
              <a:off x="7743600" y="54675"/>
              <a:ext cx="814800" cy="814525"/>
              <a:chOff x="6578800" y="847800"/>
              <a:chExt cx="814800" cy="814525"/>
            </a:xfrm>
          </p:grpSpPr>
          <p:sp>
            <p:nvSpPr>
              <p:cNvPr id="361" name="Google Shape;361;p13"/>
              <p:cNvSpPr/>
              <p:nvPr/>
            </p:nvSpPr>
            <p:spPr>
              <a:xfrm>
                <a:off x="6615800" y="847800"/>
                <a:ext cx="777800" cy="782225"/>
              </a:xfrm>
              <a:custGeom>
                <a:avLst/>
                <a:gdLst/>
                <a:ahLst/>
                <a:cxnLst/>
                <a:rect l="l" t="t" r="r" b="b"/>
                <a:pathLst>
                  <a:path w="31112" h="31289" extrusionOk="0">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3"/>
              <p:cNvSpPr/>
              <p:nvPr/>
            </p:nvSpPr>
            <p:spPr>
              <a:xfrm>
                <a:off x="6578800" y="1582875"/>
                <a:ext cx="88025" cy="79450"/>
              </a:xfrm>
              <a:custGeom>
                <a:avLst/>
                <a:gdLst/>
                <a:ahLst/>
                <a:cxnLst/>
                <a:rect l="l" t="t" r="r" b="b"/>
                <a:pathLst>
                  <a:path w="3521" h="3178" extrusionOk="0">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13"/>
            <p:cNvGrpSpPr/>
            <p:nvPr/>
          </p:nvGrpSpPr>
          <p:grpSpPr>
            <a:xfrm>
              <a:off x="7837275" y="-416487"/>
              <a:ext cx="1766000" cy="1756825"/>
              <a:chOff x="6373650" y="342850"/>
              <a:chExt cx="1766000" cy="1756825"/>
            </a:xfrm>
          </p:grpSpPr>
          <p:sp>
            <p:nvSpPr>
              <p:cNvPr id="364" name="Google Shape;364;p13"/>
              <p:cNvSpPr/>
              <p:nvPr/>
            </p:nvSpPr>
            <p:spPr>
              <a:xfrm>
                <a:off x="6541250" y="342850"/>
                <a:ext cx="1598400" cy="1612000"/>
              </a:xfrm>
              <a:custGeom>
                <a:avLst/>
                <a:gdLst/>
                <a:ahLst/>
                <a:cxnLst/>
                <a:rect l="l" t="t" r="r" b="b"/>
                <a:pathLst>
                  <a:path w="63936" h="64480" extrusionOk="0">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3"/>
              <p:cNvSpPr/>
              <p:nvPr/>
            </p:nvSpPr>
            <p:spPr>
              <a:xfrm>
                <a:off x="6373650" y="1743675"/>
                <a:ext cx="403450" cy="356000"/>
              </a:xfrm>
              <a:custGeom>
                <a:avLst/>
                <a:gdLst/>
                <a:ahLst/>
                <a:cxnLst/>
                <a:rect l="l" t="t" r="r" b="b"/>
                <a:pathLst>
                  <a:path w="16138" h="14240" extrusionOk="0">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6" name="Google Shape;366;p13"/>
          <p:cNvSpPr txBox="1">
            <a:spLocks noGrp="1"/>
          </p:cNvSpPr>
          <p:nvPr>
            <p:ph type="title" hasCustomPrompt="1"/>
          </p:nvPr>
        </p:nvSpPr>
        <p:spPr>
          <a:xfrm>
            <a:off x="844722" y="1512795"/>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sz="4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7" name="Google Shape;367;p13"/>
          <p:cNvSpPr txBox="1">
            <a:spLocks noGrp="1"/>
          </p:cNvSpPr>
          <p:nvPr>
            <p:ph type="subTitle" idx="1"/>
          </p:nvPr>
        </p:nvSpPr>
        <p:spPr>
          <a:xfrm>
            <a:off x="1728514" y="1340349"/>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368" name="Google Shape;368;p13"/>
          <p:cNvSpPr txBox="1">
            <a:spLocks noGrp="1"/>
          </p:cNvSpPr>
          <p:nvPr>
            <p:ph type="subTitle" idx="2"/>
          </p:nvPr>
        </p:nvSpPr>
        <p:spPr>
          <a:xfrm>
            <a:off x="1728514" y="1664410"/>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9" name="Google Shape;369;p13"/>
          <p:cNvSpPr txBox="1">
            <a:spLocks noGrp="1"/>
          </p:cNvSpPr>
          <p:nvPr>
            <p:ph type="title" idx="3" hasCustomPrompt="1"/>
          </p:nvPr>
        </p:nvSpPr>
        <p:spPr>
          <a:xfrm>
            <a:off x="844722" y="3760418"/>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sz="4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70" name="Google Shape;370;p13"/>
          <p:cNvSpPr txBox="1">
            <a:spLocks noGrp="1"/>
          </p:cNvSpPr>
          <p:nvPr>
            <p:ph type="subTitle" idx="4"/>
          </p:nvPr>
        </p:nvSpPr>
        <p:spPr>
          <a:xfrm>
            <a:off x="1728514" y="3587973"/>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371" name="Google Shape;371;p13"/>
          <p:cNvSpPr txBox="1">
            <a:spLocks noGrp="1"/>
          </p:cNvSpPr>
          <p:nvPr>
            <p:ph type="subTitle" idx="5"/>
          </p:nvPr>
        </p:nvSpPr>
        <p:spPr>
          <a:xfrm>
            <a:off x="1728514" y="3912034"/>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72" name="Google Shape;372;p13"/>
          <p:cNvSpPr txBox="1">
            <a:spLocks noGrp="1"/>
          </p:cNvSpPr>
          <p:nvPr>
            <p:ph type="title" idx="6" hasCustomPrompt="1"/>
          </p:nvPr>
        </p:nvSpPr>
        <p:spPr>
          <a:xfrm>
            <a:off x="4784972" y="1512795"/>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sz="4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73" name="Google Shape;373;p13"/>
          <p:cNvSpPr txBox="1">
            <a:spLocks noGrp="1"/>
          </p:cNvSpPr>
          <p:nvPr>
            <p:ph type="subTitle" idx="7"/>
          </p:nvPr>
        </p:nvSpPr>
        <p:spPr>
          <a:xfrm>
            <a:off x="5668760" y="1340354"/>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374" name="Google Shape;374;p13"/>
          <p:cNvSpPr txBox="1">
            <a:spLocks noGrp="1"/>
          </p:cNvSpPr>
          <p:nvPr>
            <p:ph type="subTitle" idx="8"/>
          </p:nvPr>
        </p:nvSpPr>
        <p:spPr>
          <a:xfrm>
            <a:off x="5668760" y="1664410"/>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75" name="Google Shape;375;p13"/>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376" name="Google Shape;376;p13"/>
          <p:cNvSpPr txBox="1">
            <a:spLocks noGrp="1"/>
          </p:cNvSpPr>
          <p:nvPr>
            <p:ph type="title" idx="13" hasCustomPrompt="1"/>
          </p:nvPr>
        </p:nvSpPr>
        <p:spPr>
          <a:xfrm>
            <a:off x="4784972" y="3760430"/>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sz="4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77" name="Google Shape;377;p13"/>
          <p:cNvSpPr txBox="1">
            <a:spLocks noGrp="1"/>
          </p:cNvSpPr>
          <p:nvPr>
            <p:ph type="subTitle" idx="14"/>
          </p:nvPr>
        </p:nvSpPr>
        <p:spPr>
          <a:xfrm>
            <a:off x="5668760" y="3587973"/>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378" name="Google Shape;378;p13"/>
          <p:cNvSpPr txBox="1">
            <a:spLocks noGrp="1"/>
          </p:cNvSpPr>
          <p:nvPr>
            <p:ph type="subTitle" idx="15"/>
          </p:nvPr>
        </p:nvSpPr>
        <p:spPr>
          <a:xfrm>
            <a:off x="5668760" y="3912047"/>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79" name="Google Shape;379;p13"/>
          <p:cNvSpPr txBox="1">
            <a:spLocks noGrp="1"/>
          </p:cNvSpPr>
          <p:nvPr>
            <p:ph type="title" idx="16" hasCustomPrompt="1"/>
          </p:nvPr>
        </p:nvSpPr>
        <p:spPr>
          <a:xfrm>
            <a:off x="844722" y="2636607"/>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sz="4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80" name="Google Shape;380;p13"/>
          <p:cNvSpPr txBox="1">
            <a:spLocks noGrp="1"/>
          </p:cNvSpPr>
          <p:nvPr>
            <p:ph type="subTitle" idx="17"/>
          </p:nvPr>
        </p:nvSpPr>
        <p:spPr>
          <a:xfrm>
            <a:off x="1728514" y="2464161"/>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381" name="Google Shape;381;p13"/>
          <p:cNvSpPr txBox="1">
            <a:spLocks noGrp="1"/>
          </p:cNvSpPr>
          <p:nvPr>
            <p:ph type="subTitle" idx="18"/>
          </p:nvPr>
        </p:nvSpPr>
        <p:spPr>
          <a:xfrm>
            <a:off x="1728514" y="2788222"/>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82" name="Google Shape;382;p13"/>
          <p:cNvSpPr txBox="1">
            <a:spLocks noGrp="1"/>
          </p:cNvSpPr>
          <p:nvPr>
            <p:ph type="title" idx="19" hasCustomPrompt="1"/>
          </p:nvPr>
        </p:nvSpPr>
        <p:spPr>
          <a:xfrm>
            <a:off x="4784972" y="2636607"/>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sz="4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83" name="Google Shape;383;p13"/>
          <p:cNvSpPr txBox="1">
            <a:spLocks noGrp="1"/>
          </p:cNvSpPr>
          <p:nvPr>
            <p:ph type="subTitle" idx="20"/>
          </p:nvPr>
        </p:nvSpPr>
        <p:spPr>
          <a:xfrm>
            <a:off x="5668760" y="2464161"/>
            <a:ext cx="2641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384" name="Google Shape;384;p13"/>
          <p:cNvSpPr txBox="1">
            <a:spLocks noGrp="1"/>
          </p:cNvSpPr>
          <p:nvPr>
            <p:ph type="subTitle" idx="21"/>
          </p:nvPr>
        </p:nvSpPr>
        <p:spPr>
          <a:xfrm>
            <a:off x="5668760" y="2788222"/>
            <a:ext cx="2641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385" name="Google Shape;385;p13"/>
          <p:cNvGrpSpPr/>
          <p:nvPr/>
        </p:nvGrpSpPr>
        <p:grpSpPr>
          <a:xfrm>
            <a:off x="-1173755" y="2057358"/>
            <a:ext cx="1603550" cy="2864794"/>
            <a:chOff x="-238830" y="876223"/>
            <a:chExt cx="1603550" cy="2864794"/>
          </a:xfrm>
        </p:grpSpPr>
        <p:grpSp>
          <p:nvGrpSpPr>
            <p:cNvPr id="386" name="Google Shape;386;p13"/>
            <p:cNvGrpSpPr/>
            <p:nvPr/>
          </p:nvGrpSpPr>
          <p:grpSpPr>
            <a:xfrm>
              <a:off x="583245" y="876223"/>
              <a:ext cx="781475" cy="777550"/>
              <a:chOff x="2532925" y="2911675"/>
              <a:chExt cx="781475" cy="777550"/>
            </a:xfrm>
          </p:grpSpPr>
          <p:sp>
            <p:nvSpPr>
              <p:cNvPr id="387" name="Google Shape;387;p13"/>
              <p:cNvSpPr/>
              <p:nvPr/>
            </p:nvSpPr>
            <p:spPr>
              <a:xfrm>
                <a:off x="3138025" y="2911675"/>
                <a:ext cx="176375" cy="158850"/>
              </a:xfrm>
              <a:custGeom>
                <a:avLst/>
                <a:gdLst/>
                <a:ahLst/>
                <a:cxnLst/>
                <a:rect l="l" t="t" r="r" b="b"/>
                <a:pathLst>
                  <a:path w="7055" h="6354" extrusionOk="0">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2532925" y="2976125"/>
                <a:ext cx="707450" cy="713100"/>
              </a:xfrm>
              <a:custGeom>
                <a:avLst/>
                <a:gdLst/>
                <a:ahLst/>
                <a:cxnLst/>
                <a:rect l="l" t="t" r="r" b="b"/>
                <a:pathLst>
                  <a:path w="28298" h="28524" extrusionOk="0">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13"/>
            <p:cNvGrpSpPr/>
            <p:nvPr/>
          </p:nvGrpSpPr>
          <p:grpSpPr>
            <a:xfrm>
              <a:off x="674770" y="1490267"/>
              <a:ext cx="499675" cy="497625"/>
              <a:chOff x="2548250" y="3477125"/>
              <a:chExt cx="499675" cy="497625"/>
            </a:xfrm>
          </p:grpSpPr>
          <p:sp>
            <p:nvSpPr>
              <p:cNvPr id="390" name="Google Shape;390;p13"/>
              <p:cNvSpPr/>
              <p:nvPr/>
            </p:nvSpPr>
            <p:spPr>
              <a:xfrm>
                <a:off x="2935475" y="3477125"/>
                <a:ext cx="112450" cy="101350"/>
              </a:xfrm>
              <a:custGeom>
                <a:avLst/>
                <a:gdLst/>
                <a:ahLst/>
                <a:cxnLst/>
                <a:rect l="l" t="t" r="r" b="b"/>
                <a:pathLst>
                  <a:path w="4498" h="4054" extrusionOk="0">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3"/>
              <p:cNvSpPr/>
              <p:nvPr/>
            </p:nvSpPr>
            <p:spPr>
              <a:xfrm>
                <a:off x="2548250" y="3518350"/>
                <a:ext cx="452625" cy="456400"/>
              </a:xfrm>
              <a:custGeom>
                <a:avLst/>
                <a:gdLst/>
                <a:ahLst/>
                <a:cxnLst/>
                <a:rect l="l" t="t" r="r" b="b"/>
                <a:pathLst>
                  <a:path w="18105" h="18256" extrusionOk="0">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13"/>
            <p:cNvGrpSpPr/>
            <p:nvPr/>
          </p:nvGrpSpPr>
          <p:grpSpPr>
            <a:xfrm>
              <a:off x="140624" y="1742028"/>
              <a:ext cx="1145201" cy="1144815"/>
              <a:chOff x="2516525" y="3338400"/>
              <a:chExt cx="814800" cy="814525"/>
            </a:xfrm>
          </p:grpSpPr>
          <p:sp>
            <p:nvSpPr>
              <p:cNvPr id="393" name="Google Shape;393;p13"/>
              <p:cNvSpPr/>
              <p:nvPr/>
            </p:nvSpPr>
            <p:spPr>
              <a:xfrm>
                <a:off x="3242925" y="3338400"/>
                <a:ext cx="88400" cy="79450"/>
              </a:xfrm>
              <a:custGeom>
                <a:avLst/>
                <a:gdLst/>
                <a:ahLst/>
                <a:cxnLst/>
                <a:rect l="l" t="t" r="r" b="b"/>
                <a:pathLst>
                  <a:path w="3536" h="3178" extrusionOk="0">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3"/>
              <p:cNvSpPr/>
              <p:nvPr/>
            </p:nvSpPr>
            <p:spPr>
              <a:xfrm>
                <a:off x="2516525" y="3370575"/>
                <a:ext cx="777275" cy="782350"/>
              </a:xfrm>
              <a:custGeom>
                <a:avLst/>
                <a:gdLst/>
                <a:ahLst/>
                <a:cxnLst/>
                <a:rect l="l" t="t" r="r" b="b"/>
                <a:pathLst>
                  <a:path w="31091" h="31294" extrusionOk="0">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13"/>
            <p:cNvGrpSpPr/>
            <p:nvPr/>
          </p:nvGrpSpPr>
          <p:grpSpPr>
            <a:xfrm>
              <a:off x="-238830" y="1664463"/>
              <a:ext cx="822075" cy="814675"/>
              <a:chOff x="1750375" y="3481025"/>
              <a:chExt cx="822075" cy="814675"/>
            </a:xfrm>
          </p:grpSpPr>
          <p:sp>
            <p:nvSpPr>
              <p:cNvPr id="396" name="Google Shape;396;p13"/>
              <p:cNvSpPr/>
              <p:nvPr/>
            </p:nvSpPr>
            <p:spPr>
              <a:xfrm>
                <a:off x="2468400" y="3481025"/>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3"/>
              <p:cNvSpPr/>
              <p:nvPr/>
            </p:nvSpPr>
            <p:spPr>
              <a:xfrm>
                <a:off x="1750375" y="3513325"/>
                <a:ext cx="777800" cy="782375"/>
              </a:xfrm>
              <a:custGeom>
                <a:avLst/>
                <a:gdLst/>
                <a:ahLst/>
                <a:cxnLst/>
                <a:rect l="l" t="t" r="r" b="b"/>
                <a:pathLst>
                  <a:path w="31112" h="31295" extrusionOk="0">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13"/>
            <p:cNvGrpSpPr/>
            <p:nvPr/>
          </p:nvGrpSpPr>
          <p:grpSpPr>
            <a:xfrm>
              <a:off x="302458" y="2300263"/>
              <a:ext cx="821525" cy="814675"/>
              <a:chOff x="578020" y="1990738"/>
              <a:chExt cx="821525" cy="814675"/>
            </a:xfrm>
          </p:grpSpPr>
          <p:sp>
            <p:nvSpPr>
              <p:cNvPr id="399" name="Google Shape;399;p13"/>
              <p:cNvSpPr/>
              <p:nvPr/>
            </p:nvSpPr>
            <p:spPr>
              <a:xfrm>
                <a:off x="1295495" y="1990738"/>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3"/>
              <p:cNvSpPr/>
              <p:nvPr/>
            </p:nvSpPr>
            <p:spPr>
              <a:xfrm>
                <a:off x="578020" y="2023038"/>
                <a:ext cx="777250" cy="782375"/>
              </a:xfrm>
              <a:custGeom>
                <a:avLst/>
                <a:gdLst/>
                <a:ahLst/>
                <a:cxnLst/>
                <a:rect l="l" t="t" r="r" b="b"/>
                <a:pathLst>
                  <a:path w="31090" h="31295" extrusionOk="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13"/>
            <p:cNvGrpSpPr/>
            <p:nvPr/>
          </p:nvGrpSpPr>
          <p:grpSpPr>
            <a:xfrm>
              <a:off x="82595" y="2926467"/>
              <a:ext cx="814275" cy="814550"/>
              <a:chOff x="3146775" y="2571725"/>
              <a:chExt cx="814275" cy="814550"/>
            </a:xfrm>
          </p:grpSpPr>
          <p:sp>
            <p:nvSpPr>
              <p:cNvPr id="402" name="Google Shape;402;p13"/>
              <p:cNvSpPr/>
              <p:nvPr/>
            </p:nvSpPr>
            <p:spPr>
              <a:xfrm>
                <a:off x="3873025" y="2571725"/>
                <a:ext cx="88025" cy="79450"/>
              </a:xfrm>
              <a:custGeom>
                <a:avLst/>
                <a:gdLst/>
                <a:ahLst/>
                <a:cxnLst/>
                <a:rect l="l" t="t" r="r" b="b"/>
                <a:pathLst>
                  <a:path w="3521" h="3178" extrusionOk="0">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3"/>
              <p:cNvSpPr/>
              <p:nvPr/>
            </p:nvSpPr>
            <p:spPr>
              <a:xfrm>
                <a:off x="3146775" y="2603900"/>
                <a:ext cx="777275" cy="782375"/>
              </a:xfrm>
              <a:custGeom>
                <a:avLst/>
                <a:gdLst/>
                <a:ahLst/>
                <a:cxnLst/>
                <a:rect l="l" t="t" r="r" b="b"/>
                <a:pathLst>
                  <a:path w="31091" h="31295" extrusionOk="0">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2_2">
    <p:spTree>
      <p:nvGrpSpPr>
        <p:cNvPr id="1" name="Shape 502"/>
        <p:cNvGrpSpPr/>
        <p:nvPr/>
      </p:nvGrpSpPr>
      <p:grpSpPr>
        <a:xfrm>
          <a:off x="0" y="0"/>
          <a:ext cx="0" cy="0"/>
          <a:chOff x="0" y="0"/>
          <a:chExt cx="0" cy="0"/>
        </a:xfrm>
      </p:grpSpPr>
      <p:sp>
        <p:nvSpPr>
          <p:cNvPr id="503" name="Google Shape;503;p17"/>
          <p:cNvSpPr/>
          <p:nvPr/>
        </p:nvSpPr>
        <p:spPr>
          <a:xfrm>
            <a:off x="-76200" y="2450366"/>
            <a:ext cx="4648326" cy="2769159"/>
          </a:xfrm>
          <a:custGeom>
            <a:avLst/>
            <a:gdLst/>
            <a:ahLst/>
            <a:cxnLst/>
            <a:rect l="l" t="t" r="r" b="b"/>
            <a:pathLst>
              <a:path w="231750" h="138061" extrusionOk="0">
                <a:moveTo>
                  <a:pt x="152978" y="0"/>
                </a:moveTo>
                <a:cubicBezTo>
                  <a:pt x="147487" y="0"/>
                  <a:pt x="142931" y="5976"/>
                  <a:pt x="137425" y="8058"/>
                </a:cubicBezTo>
                <a:cubicBezTo>
                  <a:pt x="134065" y="9343"/>
                  <a:pt x="130295" y="9080"/>
                  <a:pt x="126760" y="9753"/>
                </a:cubicBezTo>
                <a:cubicBezTo>
                  <a:pt x="123224" y="10425"/>
                  <a:pt x="119455" y="12558"/>
                  <a:pt x="118870" y="16123"/>
                </a:cubicBezTo>
                <a:cubicBezTo>
                  <a:pt x="118403" y="19132"/>
                  <a:pt x="120360" y="21996"/>
                  <a:pt x="120594" y="25035"/>
                </a:cubicBezTo>
                <a:cubicBezTo>
                  <a:pt x="120916" y="28921"/>
                  <a:pt x="118315" y="32574"/>
                  <a:pt x="115013" y="34649"/>
                </a:cubicBezTo>
                <a:cubicBezTo>
                  <a:pt x="111682" y="36752"/>
                  <a:pt x="107766" y="37541"/>
                  <a:pt x="103938" y="38301"/>
                </a:cubicBezTo>
                <a:cubicBezTo>
                  <a:pt x="102990" y="38494"/>
                  <a:pt x="102006" y="38678"/>
                  <a:pt x="101054" y="38678"/>
                </a:cubicBezTo>
                <a:cubicBezTo>
                  <a:pt x="100277" y="38678"/>
                  <a:pt x="99521" y="38555"/>
                  <a:pt x="98825" y="38214"/>
                </a:cubicBezTo>
                <a:cubicBezTo>
                  <a:pt x="96867" y="37278"/>
                  <a:pt x="95786" y="34882"/>
                  <a:pt x="93711" y="34473"/>
                </a:cubicBezTo>
                <a:cubicBezTo>
                  <a:pt x="93451" y="34420"/>
                  <a:pt x="93187" y="34400"/>
                  <a:pt x="92921" y="34400"/>
                </a:cubicBezTo>
                <a:cubicBezTo>
                  <a:pt x="92162" y="34400"/>
                  <a:pt x="91386" y="34561"/>
                  <a:pt x="90626" y="34561"/>
                </a:cubicBezTo>
                <a:cubicBezTo>
                  <a:pt x="90336" y="34561"/>
                  <a:pt x="90049" y="34538"/>
                  <a:pt x="89766" y="34473"/>
                </a:cubicBezTo>
                <a:cubicBezTo>
                  <a:pt x="87107" y="33830"/>
                  <a:pt x="86756" y="30295"/>
                  <a:pt x="85734" y="27752"/>
                </a:cubicBezTo>
                <a:cubicBezTo>
                  <a:pt x="84378" y="24414"/>
                  <a:pt x="80725" y="22545"/>
                  <a:pt x="77151" y="22545"/>
                </a:cubicBezTo>
                <a:cubicBezTo>
                  <a:pt x="74719" y="22545"/>
                  <a:pt x="72324" y="23411"/>
                  <a:pt x="70714" y="25269"/>
                </a:cubicBezTo>
                <a:cubicBezTo>
                  <a:pt x="69341" y="26876"/>
                  <a:pt x="68581" y="28863"/>
                  <a:pt x="67851" y="30821"/>
                </a:cubicBezTo>
                <a:cubicBezTo>
                  <a:pt x="65718" y="36489"/>
                  <a:pt x="63584" y="42246"/>
                  <a:pt x="62883" y="48236"/>
                </a:cubicBezTo>
                <a:cubicBezTo>
                  <a:pt x="62649" y="50252"/>
                  <a:pt x="62562" y="52327"/>
                  <a:pt x="61919" y="54256"/>
                </a:cubicBezTo>
                <a:cubicBezTo>
                  <a:pt x="61305" y="55921"/>
                  <a:pt x="60370" y="57441"/>
                  <a:pt x="59172" y="58726"/>
                </a:cubicBezTo>
                <a:cubicBezTo>
                  <a:pt x="52890" y="65769"/>
                  <a:pt x="42458" y="67025"/>
                  <a:pt x="33019" y="67142"/>
                </a:cubicBezTo>
                <a:cubicBezTo>
                  <a:pt x="23610" y="67259"/>
                  <a:pt x="13529" y="66908"/>
                  <a:pt x="5552" y="71993"/>
                </a:cubicBezTo>
                <a:cubicBezTo>
                  <a:pt x="3331" y="73395"/>
                  <a:pt x="1432" y="75295"/>
                  <a:pt x="0" y="77545"/>
                </a:cubicBezTo>
                <a:lnTo>
                  <a:pt x="0" y="138061"/>
                </a:lnTo>
                <a:lnTo>
                  <a:pt x="55987" y="138061"/>
                </a:lnTo>
                <a:cubicBezTo>
                  <a:pt x="57857" y="133473"/>
                  <a:pt x="59581" y="128798"/>
                  <a:pt x="63906" y="126782"/>
                </a:cubicBezTo>
                <a:cubicBezTo>
                  <a:pt x="68815" y="124473"/>
                  <a:pt x="75448" y="126782"/>
                  <a:pt x="79597" y="123275"/>
                </a:cubicBezTo>
                <a:cubicBezTo>
                  <a:pt x="83484" y="120002"/>
                  <a:pt x="82695" y="113983"/>
                  <a:pt x="82169" y="108928"/>
                </a:cubicBezTo>
                <a:cubicBezTo>
                  <a:pt x="81731" y="104252"/>
                  <a:pt x="81847" y="99519"/>
                  <a:pt x="82519" y="94873"/>
                </a:cubicBezTo>
                <a:cubicBezTo>
                  <a:pt x="83425" y="88707"/>
                  <a:pt x="86873" y="81460"/>
                  <a:pt x="93068" y="81460"/>
                </a:cubicBezTo>
                <a:cubicBezTo>
                  <a:pt x="94602" y="81460"/>
                  <a:pt x="96181" y="81944"/>
                  <a:pt x="97697" y="81944"/>
                </a:cubicBezTo>
                <a:cubicBezTo>
                  <a:pt x="98289" y="81944"/>
                  <a:pt x="98872" y="81870"/>
                  <a:pt x="99438" y="81665"/>
                </a:cubicBezTo>
                <a:cubicBezTo>
                  <a:pt x="101045" y="81080"/>
                  <a:pt x="102097" y="79590"/>
                  <a:pt x="103091" y="78187"/>
                </a:cubicBezTo>
                <a:cubicBezTo>
                  <a:pt x="108234" y="70795"/>
                  <a:pt x="113873" y="63460"/>
                  <a:pt x="121442" y="58580"/>
                </a:cubicBezTo>
                <a:cubicBezTo>
                  <a:pt x="126401" y="55383"/>
                  <a:pt x="132364" y="53364"/>
                  <a:pt x="138213" y="53364"/>
                </a:cubicBezTo>
                <a:cubicBezTo>
                  <a:pt x="141290" y="53364"/>
                  <a:pt x="144335" y="53923"/>
                  <a:pt x="147185" y="55162"/>
                </a:cubicBezTo>
                <a:cubicBezTo>
                  <a:pt x="147974" y="55454"/>
                  <a:pt x="148705" y="55951"/>
                  <a:pt x="149289" y="56623"/>
                </a:cubicBezTo>
                <a:cubicBezTo>
                  <a:pt x="150078" y="57675"/>
                  <a:pt x="150049" y="59165"/>
                  <a:pt x="150049" y="60509"/>
                </a:cubicBezTo>
                <a:cubicBezTo>
                  <a:pt x="150107" y="66236"/>
                  <a:pt x="151744" y="72051"/>
                  <a:pt x="155455" y="76405"/>
                </a:cubicBezTo>
                <a:cubicBezTo>
                  <a:pt x="158645" y="80148"/>
                  <a:pt x="163456" y="82596"/>
                  <a:pt x="168326" y="82596"/>
                </a:cubicBezTo>
                <a:cubicBezTo>
                  <a:pt x="169121" y="82596"/>
                  <a:pt x="169917" y="82531"/>
                  <a:pt x="170708" y="82395"/>
                </a:cubicBezTo>
                <a:cubicBezTo>
                  <a:pt x="176903" y="81285"/>
                  <a:pt x="181724" y="76171"/>
                  <a:pt x="184442" y="70502"/>
                </a:cubicBezTo>
                <a:cubicBezTo>
                  <a:pt x="187188" y="64834"/>
                  <a:pt x="188269" y="58551"/>
                  <a:pt x="189964" y="52502"/>
                </a:cubicBezTo>
                <a:cubicBezTo>
                  <a:pt x="192448" y="43561"/>
                  <a:pt x="196890" y="34356"/>
                  <a:pt x="205188" y="30265"/>
                </a:cubicBezTo>
                <a:cubicBezTo>
                  <a:pt x="209016" y="28395"/>
                  <a:pt x="213341" y="27782"/>
                  <a:pt x="217461" y="26730"/>
                </a:cubicBezTo>
                <a:cubicBezTo>
                  <a:pt x="221581" y="25707"/>
                  <a:pt x="225818" y="24071"/>
                  <a:pt x="228507" y="20798"/>
                </a:cubicBezTo>
                <a:cubicBezTo>
                  <a:pt x="231224" y="17496"/>
                  <a:pt x="231750" y="12119"/>
                  <a:pt x="228682" y="9168"/>
                </a:cubicBezTo>
                <a:cubicBezTo>
                  <a:pt x="227049" y="7604"/>
                  <a:pt x="224853" y="7029"/>
                  <a:pt x="222577" y="7029"/>
                </a:cubicBezTo>
                <a:cubicBezTo>
                  <a:pt x="220941" y="7029"/>
                  <a:pt x="219263" y="7326"/>
                  <a:pt x="217724" y="7766"/>
                </a:cubicBezTo>
                <a:cubicBezTo>
                  <a:pt x="214211" y="8789"/>
                  <a:pt x="210751" y="10441"/>
                  <a:pt x="207144" y="10441"/>
                </a:cubicBezTo>
                <a:cubicBezTo>
                  <a:pt x="206941" y="10441"/>
                  <a:pt x="206737" y="10436"/>
                  <a:pt x="206532" y="10425"/>
                </a:cubicBezTo>
                <a:cubicBezTo>
                  <a:pt x="203428" y="10292"/>
                  <a:pt x="200005" y="8995"/>
                  <a:pt x="197034" y="8995"/>
                </a:cubicBezTo>
                <a:cubicBezTo>
                  <a:pt x="195418" y="8995"/>
                  <a:pt x="193936" y="9378"/>
                  <a:pt x="192711" y="10541"/>
                </a:cubicBezTo>
                <a:cubicBezTo>
                  <a:pt x="191455" y="11740"/>
                  <a:pt x="190899" y="13493"/>
                  <a:pt x="190110" y="15041"/>
                </a:cubicBezTo>
                <a:cubicBezTo>
                  <a:pt x="187512" y="20067"/>
                  <a:pt x="182553" y="22657"/>
                  <a:pt x="177570" y="22657"/>
                </a:cubicBezTo>
                <a:cubicBezTo>
                  <a:pt x="173195" y="22657"/>
                  <a:pt x="168802" y="20660"/>
                  <a:pt x="165974" y="16561"/>
                </a:cubicBezTo>
                <a:cubicBezTo>
                  <a:pt x="162088" y="10951"/>
                  <a:pt x="161445" y="1863"/>
                  <a:pt x="154812" y="227"/>
                </a:cubicBezTo>
                <a:cubicBezTo>
                  <a:pt x="154188" y="71"/>
                  <a:pt x="153577" y="0"/>
                  <a:pt x="152978" y="0"/>
                </a:cubicBezTo>
                <a:close/>
              </a:path>
            </a:pathLst>
          </a:custGeom>
          <a:gradFill>
            <a:gsLst>
              <a:gs pos="0">
                <a:srgbClr val="FFFFFF">
                  <a:alpha val="0"/>
                </a:srgbClr>
              </a:gs>
              <a:gs pos="100000">
                <a:srgbClr val="FFFFFF">
                  <a:alpha val="9019"/>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17"/>
          <p:cNvGrpSpPr/>
          <p:nvPr/>
        </p:nvGrpSpPr>
        <p:grpSpPr>
          <a:xfrm>
            <a:off x="7443125" y="-357562"/>
            <a:ext cx="1766000" cy="1756825"/>
            <a:chOff x="5709050" y="113350"/>
            <a:chExt cx="1766000" cy="1756825"/>
          </a:xfrm>
        </p:grpSpPr>
        <p:grpSp>
          <p:nvGrpSpPr>
            <p:cNvPr id="505" name="Google Shape;505;p17"/>
            <p:cNvGrpSpPr/>
            <p:nvPr/>
          </p:nvGrpSpPr>
          <p:grpSpPr>
            <a:xfrm>
              <a:off x="6429825" y="771615"/>
              <a:ext cx="963747" cy="963447"/>
              <a:chOff x="6429825" y="771615"/>
              <a:chExt cx="963747" cy="963447"/>
            </a:xfrm>
          </p:grpSpPr>
          <p:sp>
            <p:nvSpPr>
              <p:cNvPr id="506" name="Google Shape;506;p17"/>
              <p:cNvSpPr/>
              <p:nvPr/>
            </p:nvSpPr>
            <p:spPr>
              <a:xfrm>
                <a:off x="6473590" y="771615"/>
                <a:ext cx="919982" cy="925216"/>
              </a:xfrm>
              <a:custGeom>
                <a:avLst/>
                <a:gdLst/>
                <a:ahLst/>
                <a:cxnLst/>
                <a:rect l="l" t="t" r="r" b="b"/>
                <a:pathLst>
                  <a:path w="31112" h="31289" extrusionOk="0">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7"/>
              <p:cNvSpPr/>
              <p:nvPr/>
            </p:nvSpPr>
            <p:spPr>
              <a:xfrm>
                <a:off x="6429825" y="1641088"/>
                <a:ext cx="104116" cy="93973"/>
              </a:xfrm>
              <a:custGeom>
                <a:avLst/>
                <a:gdLst/>
                <a:ahLst/>
                <a:cxnLst/>
                <a:rect l="l" t="t" r="r" b="b"/>
                <a:pathLst>
                  <a:path w="3521" h="3178" extrusionOk="0">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17"/>
            <p:cNvGrpSpPr/>
            <p:nvPr/>
          </p:nvGrpSpPr>
          <p:grpSpPr>
            <a:xfrm>
              <a:off x="5849250" y="305864"/>
              <a:ext cx="919990" cy="919666"/>
              <a:chOff x="5849250" y="305864"/>
              <a:chExt cx="919990" cy="919666"/>
            </a:xfrm>
          </p:grpSpPr>
          <p:sp>
            <p:nvSpPr>
              <p:cNvPr id="509" name="Google Shape;509;p17"/>
              <p:cNvSpPr/>
              <p:nvPr/>
            </p:nvSpPr>
            <p:spPr>
              <a:xfrm>
                <a:off x="5891026" y="305864"/>
                <a:ext cx="878214" cy="883182"/>
              </a:xfrm>
              <a:custGeom>
                <a:avLst/>
                <a:gdLst/>
                <a:ahLst/>
                <a:cxnLst/>
                <a:rect l="l" t="t" r="r" b="b"/>
                <a:pathLst>
                  <a:path w="31112" h="31288" extrusionOk="0">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7"/>
              <p:cNvSpPr/>
              <p:nvPr/>
            </p:nvSpPr>
            <p:spPr>
              <a:xfrm>
                <a:off x="5849250" y="1135823"/>
                <a:ext cx="99389" cy="89707"/>
              </a:xfrm>
              <a:custGeom>
                <a:avLst/>
                <a:gdLst/>
                <a:ahLst/>
                <a:cxnLst/>
                <a:rect l="l" t="t" r="r" b="b"/>
                <a:pathLst>
                  <a:path w="3521" h="3178" extrusionOk="0">
                    <a:moveTo>
                      <a:pt x="1783" y="0"/>
                    </a:moveTo>
                    <a:cubicBezTo>
                      <a:pt x="1314" y="0"/>
                      <a:pt x="838" y="204"/>
                      <a:pt x="508" y="650"/>
                    </a:cubicBezTo>
                    <a:cubicBezTo>
                      <a:pt x="0" y="1348"/>
                      <a:pt x="170" y="2342"/>
                      <a:pt x="868" y="2871"/>
                    </a:cubicBezTo>
                    <a:cubicBezTo>
                      <a:pt x="1156" y="3083"/>
                      <a:pt x="1474" y="3177"/>
                      <a:pt x="1785" y="3177"/>
                    </a:cubicBezTo>
                    <a:cubicBezTo>
                      <a:pt x="2685" y="3177"/>
                      <a:pt x="3520" y="2385"/>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7"/>
            <p:cNvGrpSpPr/>
            <p:nvPr/>
          </p:nvGrpSpPr>
          <p:grpSpPr>
            <a:xfrm>
              <a:off x="5709050" y="113350"/>
              <a:ext cx="1766000" cy="1756825"/>
              <a:chOff x="5709050" y="113350"/>
              <a:chExt cx="1766000" cy="1756825"/>
            </a:xfrm>
          </p:grpSpPr>
          <p:sp>
            <p:nvSpPr>
              <p:cNvPr id="512" name="Google Shape;512;p17"/>
              <p:cNvSpPr/>
              <p:nvPr/>
            </p:nvSpPr>
            <p:spPr>
              <a:xfrm>
                <a:off x="5876650" y="113350"/>
                <a:ext cx="1598400" cy="1612000"/>
              </a:xfrm>
              <a:custGeom>
                <a:avLst/>
                <a:gdLst/>
                <a:ahLst/>
                <a:cxnLst/>
                <a:rect l="l" t="t" r="r" b="b"/>
                <a:pathLst>
                  <a:path w="63936" h="64480" extrusionOk="0">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7"/>
              <p:cNvSpPr/>
              <p:nvPr/>
            </p:nvSpPr>
            <p:spPr>
              <a:xfrm>
                <a:off x="5709050" y="1514175"/>
                <a:ext cx="403450" cy="356000"/>
              </a:xfrm>
              <a:custGeom>
                <a:avLst/>
                <a:gdLst/>
                <a:ahLst/>
                <a:cxnLst/>
                <a:rect l="l" t="t" r="r" b="b"/>
                <a:pathLst>
                  <a:path w="16138" h="14240" extrusionOk="0">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4" name="Google Shape;514;p17"/>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515" name="Google Shape;515;p17"/>
          <p:cNvSpPr txBox="1">
            <a:spLocks noGrp="1"/>
          </p:cNvSpPr>
          <p:nvPr>
            <p:ph type="title" idx="2" hasCustomPrompt="1"/>
          </p:nvPr>
        </p:nvSpPr>
        <p:spPr>
          <a:xfrm>
            <a:off x="4536397" y="1512795"/>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sz="4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16" name="Google Shape;516;p17"/>
          <p:cNvSpPr txBox="1">
            <a:spLocks noGrp="1"/>
          </p:cNvSpPr>
          <p:nvPr>
            <p:ph type="subTitle" idx="1"/>
          </p:nvPr>
        </p:nvSpPr>
        <p:spPr>
          <a:xfrm>
            <a:off x="5420175" y="1340350"/>
            <a:ext cx="2896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517" name="Google Shape;517;p17"/>
          <p:cNvSpPr txBox="1">
            <a:spLocks noGrp="1"/>
          </p:cNvSpPr>
          <p:nvPr>
            <p:ph type="subTitle" idx="3"/>
          </p:nvPr>
        </p:nvSpPr>
        <p:spPr>
          <a:xfrm>
            <a:off x="5420175" y="1664407"/>
            <a:ext cx="2896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518" name="Google Shape;518;p17"/>
          <p:cNvSpPr txBox="1">
            <a:spLocks noGrp="1"/>
          </p:cNvSpPr>
          <p:nvPr>
            <p:ph type="title" idx="4" hasCustomPrompt="1"/>
          </p:nvPr>
        </p:nvSpPr>
        <p:spPr>
          <a:xfrm>
            <a:off x="4536397" y="3760430"/>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sz="4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19" name="Google Shape;519;p17"/>
          <p:cNvSpPr txBox="1">
            <a:spLocks noGrp="1"/>
          </p:cNvSpPr>
          <p:nvPr>
            <p:ph type="subTitle" idx="5"/>
          </p:nvPr>
        </p:nvSpPr>
        <p:spPr>
          <a:xfrm>
            <a:off x="5420175" y="3587975"/>
            <a:ext cx="2896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520" name="Google Shape;520;p17"/>
          <p:cNvSpPr txBox="1">
            <a:spLocks noGrp="1"/>
          </p:cNvSpPr>
          <p:nvPr>
            <p:ph type="subTitle" idx="6"/>
          </p:nvPr>
        </p:nvSpPr>
        <p:spPr>
          <a:xfrm>
            <a:off x="5420175" y="3912050"/>
            <a:ext cx="2896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521" name="Google Shape;521;p17"/>
          <p:cNvSpPr txBox="1">
            <a:spLocks noGrp="1"/>
          </p:cNvSpPr>
          <p:nvPr>
            <p:ph type="title" idx="7" hasCustomPrompt="1"/>
          </p:nvPr>
        </p:nvSpPr>
        <p:spPr>
          <a:xfrm>
            <a:off x="4536397" y="2636607"/>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sz="4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22" name="Google Shape;522;p17"/>
          <p:cNvSpPr txBox="1">
            <a:spLocks noGrp="1"/>
          </p:cNvSpPr>
          <p:nvPr>
            <p:ph type="subTitle" idx="8"/>
          </p:nvPr>
        </p:nvSpPr>
        <p:spPr>
          <a:xfrm>
            <a:off x="5420175" y="2464160"/>
            <a:ext cx="2896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523" name="Google Shape;523;p17"/>
          <p:cNvSpPr txBox="1">
            <a:spLocks noGrp="1"/>
          </p:cNvSpPr>
          <p:nvPr>
            <p:ph type="subTitle" idx="9"/>
          </p:nvPr>
        </p:nvSpPr>
        <p:spPr>
          <a:xfrm>
            <a:off x="5420175" y="2788222"/>
            <a:ext cx="2896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grpSp>
        <p:nvGrpSpPr>
          <p:cNvPr id="524" name="Google Shape;524;p17"/>
          <p:cNvGrpSpPr/>
          <p:nvPr/>
        </p:nvGrpSpPr>
        <p:grpSpPr>
          <a:xfrm>
            <a:off x="-891130" y="4098198"/>
            <a:ext cx="2233850" cy="2881955"/>
            <a:chOff x="-869130" y="859063"/>
            <a:chExt cx="2233850" cy="2881955"/>
          </a:xfrm>
        </p:grpSpPr>
        <p:grpSp>
          <p:nvGrpSpPr>
            <p:cNvPr id="525" name="Google Shape;525;p17"/>
            <p:cNvGrpSpPr/>
            <p:nvPr/>
          </p:nvGrpSpPr>
          <p:grpSpPr>
            <a:xfrm>
              <a:off x="583245" y="876223"/>
              <a:ext cx="781475" cy="777550"/>
              <a:chOff x="2532925" y="2911675"/>
              <a:chExt cx="781475" cy="777550"/>
            </a:xfrm>
          </p:grpSpPr>
          <p:sp>
            <p:nvSpPr>
              <p:cNvPr id="526" name="Google Shape;526;p17"/>
              <p:cNvSpPr/>
              <p:nvPr/>
            </p:nvSpPr>
            <p:spPr>
              <a:xfrm>
                <a:off x="3138025" y="2911675"/>
                <a:ext cx="176375" cy="158850"/>
              </a:xfrm>
              <a:custGeom>
                <a:avLst/>
                <a:gdLst/>
                <a:ahLst/>
                <a:cxnLst/>
                <a:rect l="l" t="t" r="r" b="b"/>
                <a:pathLst>
                  <a:path w="7055" h="6354" extrusionOk="0">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7"/>
              <p:cNvSpPr/>
              <p:nvPr/>
            </p:nvSpPr>
            <p:spPr>
              <a:xfrm>
                <a:off x="2532925" y="2976125"/>
                <a:ext cx="707450" cy="713100"/>
              </a:xfrm>
              <a:custGeom>
                <a:avLst/>
                <a:gdLst/>
                <a:ahLst/>
                <a:cxnLst/>
                <a:rect l="l" t="t" r="r" b="b"/>
                <a:pathLst>
                  <a:path w="28298" h="28524" extrusionOk="0">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17"/>
            <p:cNvGrpSpPr/>
            <p:nvPr/>
          </p:nvGrpSpPr>
          <p:grpSpPr>
            <a:xfrm>
              <a:off x="674770" y="1490267"/>
              <a:ext cx="499675" cy="497625"/>
              <a:chOff x="2548250" y="3477125"/>
              <a:chExt cx="499675" cy="497625"/>
            </a:xfrm>
          </p:grpSpPr>
          <p:sp>
            <p:nvSpPr>
              <p:cNvPr id="529" name="Google Shape;529;p17"/>
              <p:cNvSpPr/>
              <p:nvPr/>
            </p:nvSpPr>
            <p:spPr>
              <a:xfrm>
                <a:off x="2935475" y="3477125"/>
                <a:ext cx="112450" cy="101350"/>
              </a:xfrm>
              <a:custGeom>
                <a:avLst/>
                <a:gdLst/>
                <a:ahLst/>
                <a:cxnLst/>
                <a:rect l="l" t="t" r="r" b="b"/>
                <a:pathLst>
                  <a:path w="4498" h="4054" extrusionOk="0">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7"/>
              <p:cNvSpPr/>
              <p:nvPr/>
            </p:nvSpPr>
            <p:spPr>
              <a:xfrm>
                <a:off x="2548250" y="3518350"/>
                <a:ext cx="452625" cy="456400"/>
              </a:xfrm>
              <a:custGeom>
                <a:avLst/>
                <a:gdLst/>
                <a:ahLst/>
                <a:cxnLst/>
                <a:rect l="l" t="t" r="r" b="b"/>
                <a:pathLst>
                  <a:path w="18105" h="18256" extrusionOk="0">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17"/>
            <p:cNvGrpSpPr/>
            <p:nvPr/>
          </p:nvGrpSpPr>
          <p:grpSpPr>
            <a:xfrm>
              <a:off x="140624" y="1742028"/>
              <a:ext cx="1145201" cy="1144815"/>
              <a:chOff x="2516525" y="3338400"/>
              <a:chExt cx="814800" cy="814525"/>
            </a:xfrm>
          </p:grpSpPr>
          <p:sp>
            <p:nvSpPr>
              <p:cNvPr id="532" name="Google Shape;532;p17"/>
              <p:cNvSpPr/>
              <p:nvPr/>
            </p:nvSpPr>
            <p:spPr>
              <a:xfrm>
                <a:off x="3242925" y="3338400"/>
                <a:ext cx="88400" cy="79450"/>
              </a:xfrm>
              <a:custGeom>
                <a:avLst/>
                <a:gdLst/>
                <a:ahLst/>
                <a:cxnLst/>
                <a:rect l="l" t="t" r="r" b="b"/>
                <a:pathLst>
                  <a:path w="3536" h="3178" extrusionOk="0">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2516525" y="3370575"/>
                <a:ext cx="777275" cy="782350"/>
              </a:xfrm>
              <a:custGeom>
                <a:avLst/>
                <a:gdLst/>
                <a:ahLst/>
                <a:cxnLst/>
                <a:rect l="l" t="t" r="r" b="b"/>
                <a:pathLst>
                  <a:path w="31091" h="31294" extrusionOk="0">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17"/>
            <p:cNvGrpSpPr/>
            <p:nvPr/>
          </p:nvGrpSpPr>
          <p:grpSpPr>
            <a:xfrm>
              <a:off x="-238830" y="1664463"/>
              <a:ext cx="822075" cy="814675"/>
              <a:chOff x="1750375" y="3481025"/>
              <a:chExt cx="822075" cy="814675"/>
            </a:xfrm>
          </p:grpSpPr>
          <p:sp>
            <p:nvSpPr>
              <p:cNvPr id="535" name="Google Shape;535;p17"/>
              <p:cNvSpPr/>
              <p:nvPr/>
            </p:nvSpPr>
            <p:spPr>
              <a:xfrm>
                <a:off x="2468400" y="3481025"/>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7"/>
              <p:cNvSpPr/>
              <p:nvPr/>
            </p:nvSpPr>
            <p:spPr>
              <a:xfrm>
                <a:off x="1750375" y="3513325"/>
                <a:ext cx="777800" cy="782375"/>
              </a:xfrm>
              <a:custGeom>
                <a:avLst/>
                <a:gdLst/>
                <a:ahLst/>
                <a:cxnLst/>
                <a:rect l="l" t="t" r="r" b="b"/>
                <a:pathLst>
                  <a:path w="31112" h="31295" extrusionOk="0">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7"/>
            <p:cNvGrpSpPr/>
            <p:nvPr/>
          </p:nvGrpSpPr>
          <p:grpSpPr>
            <a:xfrm>
              <a:off x="302458" y="2300263"/>
              <a:ext cx="821525" cy="814675"/>
              <a:chOff x="578020" y="1990738"/>
              <a:chExt cx="821525" cy="814675"/>
            </a:xfrm>
          </p:grpSpPr>
          <p:sp>
            <p:nvSpPr>
              <p:cNvPr id="538" name="Google Shape;538;p17"/>
              <p:cNvSpPr/>
              <p:nvPr/>
            </p:nvSpPr>
            <p:spPr>
              <a:xfrm>
                <a:off x="1295495" y="1990738"/>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7"/>
              <p:cNvSpPr/>
              <p:nvPr/>
            </p:nvSpPr>
            <p:spPr>
              <a:xfrm>
                <a:off x="578020" y="2023038"/>
                <a:ext cx="777250" cy="782375"/>
              </a:xfrm>
              <a:custGeom>
                <a:avLst/>
                <a:gdLst/>
                <a:ahLst/>
                <a:cxnLst/>
                <a:rect l="l" t="t" r="r" b="b"/>
                <a:pathLst>
                  <a:path w="31090" h="31295" extrusionOk="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17"/>
            <p:cNvGrpSpPr/>
            <p:nvPr/>
          </p:nvGrpSpPr>
          <p:grpSpPr>
            <a:xfrm>
              <a:off x="82595" y="2926467"/>
              <a:ext cx="814275" cy="814550"/>
              <a:chOff x="3146775" y="2571725"/>
              <a:chExt cx="814275" cy="814550"/>
            </a:xfrm>
          </p:grpSpPr>
          <p:sp>
            <p:nvSpPr>
              <p:cNvPr id="541" name="Google Shape;541;p17"/>
              <p:cNvSpPr/>
              <p:nvPr/>
            </p:nvSpPr>
            <p:spPr>
              <a:xfrm>
                <a:off x="3873025" y="2571725"/>
                <a:ext cx="88025" cy="79450"/>
              </a:xfrm>
              <a:custGeom>
                <a:avLst/>
                <a:gdLst/>
                <a:ahLst/>
                <a:cxnLst/>
                <a:rect l="l" t="t" r="r" b="b"/>
                <a:pathLst>
                  <a:path w="3521" h="3178" extrusionOk="0">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7"/>
              <p:cNvSpPr/>
              <p:nvPr/>
            </p:nvSpPr>
            <p:spPr>
              <a:xfrm>
                <a:off x="3146775" y="2603900"/>
                <a:ext cx="777275" cy="782375"/>
              </a:xfrm>
              <a:custGeom>
                <a:avLst/>
                <a:gdLst/>
                <a:ahLst/>
                <a:cxnLst/>
                <a:rect l="l" t="t" r="r" b="b"/>
                <a:pathLst>
                  <a:path w="31091" h="31295" extrusionOk="0">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17"/>
            <p:cNvGrpSpPr/>
            <p:nvPr/>
          </p:nvGrpSpPr>
          <p:grpSpPr>
            <a:xfrm>
              <a:off x="-869130" y="859063"/>
              <a:ext cx="1766000" cy="1756400"/>
              <a:chOff x="1004350" y="3043700"/>
              <a:chExt cx="1766000" cy="1756400"/>
            </a:xfrm>
          </p:grpSpPr>
          <p:sp>
            <p:nvSpPr>
              <p:cNvPr id="544" name="Google Shape;544;p17"/>
              <p:cNvSpPr/>
              <p:nvPr/>
            </p:nvSpPr>
            <p:spPr>
              <a:xfrm>
                <a:off x="2367425" y="3043700"/>
                <a:ext cx="402925" cy="355975"/>
              </a:xfrm>
              <a:custGeom>
                <a:avLst/>
                <a:gdLst/>
                <a:ahLst/>
                <a:cxnLst/>
                <a:rect l="l" t="t" r="r" b="b"/>
                <a:pathLst>
                  <a:path w="16117" h="14239" extrusionOk="0">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7"/>
              <p:cNvSpPr/>
              <p:nvPr/>
            </p:nvSpPr>
            <p:spPr>
              <a:xfrm>
                <a:off x="1004350" y="3188425"/>
                <a:ext cx="1598375" cy="1611675"/>
              </a:xfrm>
              <a:custGeom>
                <a:avLst/>
                <a:gdLst/>
                <a:ahLst/>
                <a:cxnLst/>
                <a:rect l="l" t="t" r="r" b="b"/>
                <a:pathLst>
                  <a:path w="63935" h="64467" extrusionOk="0">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2_2_1_1_1">
    <p:spTree>
      <p:nvGrpSpPr>
        <p:cNvPr id="1" name="Shape 546"/>
        <p:cNvGrpSpPr/>
        <p:nvPr/>
      </p:nvGrpSpPr>
      <p:grpSpPr>
        <a:xfrm>
          <a:off x="0" y="0"/>
          <a:ext cx="0" cy="0"/>
          <a:chOff x="0" y="0"/>
          <a:chExt cx="0" cy="0"/>
        </a:xfrm>
      </p:grpSpPr>
      <p:grpSp>
        <p:nvGrpSpPr>
          <p:cNvPr id="547" name="Google Shape;547;p18"/>
          <p:cNvGrpSpPr/>
          <p:nvPr/>
        </p:nvGrpSpPr>
        <p:grpSpPr>
          <a:xfrm>
            <a:off x="7934111" y="-842803"/>
            <a:ext cx="1801874" cy="2466117"/>
            <a:chOff x="7225800" y="-850387"/>
            <a:chExt cx="1801874" cy="2466117"/>
          </a:xfrm>
        </p:grpSpPr>
        <p:grpSp>
          <p:nvGrpSpPr>
            <p:cNvPr id="548" name="Google Shape;548;p18"/>
            <p:cNvGrpSpPr/>
            <p:nvPr/>
          </p:nvGrpSpPr>
          <p:grpSpPr>
            <a:xfrm>
              <a:off x="7649549" y="459455"/>
              <a:ext cx="1161778" cy="1156274"/>
              <a:chOff x="5413019" y="1494088"/>
              <a:chExt cx="780975" cy="777275"/>
            </a:xfrm>
          </p:grpSpPr>
          <p:sp>
            <p:nvSpPr>
              <p:cNvPr id="549" name="Google Shape;549;p18"/>
              <p:cNvSpPr/>
              <p:nvPr/>
            </p:nvSpPr>
            <p:spPr>
              <a:xfrm>
                <a:off x="5486519" y="1494088"/>
                <a:ext cx="707475" cy="712975"/>
              </a:xfrm>
              <a:custGeom>
                <a:avLst/>
                <a:gdLst/>
                <a:ahLst/>
                <a:cxnLst/>
                <a:rect l="l" t="t" r="r" b="b"/>
                <a:pathLst>
                  <a:path w="28299" h="28519" extrusionOk="0">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8"/>
              <p:cNvSpPr/>
              <p:nvPr/>
            </p:nvSpPr>
            <p:spPr>
              <a:xfrm>
                <a:off x="5413019" y="2112563"/>
                <a:ext cx="176000" cy="158800"/>
              </a:xfrm>
              <a:custGeom>
                <a:avLst/>
                <a:gdLst/>
                <a:ahLst/>
                <a:cxnLst/>
                <a:rect l="l" t="t" r="r" b="b"/>
                <a:pathLst>
                  <a:path w="7040" h="6352" extrusionOk="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8"/>
            <p:cNvGrpSpPr/>
            <p:nvPr/>
          </p:nvGrpSpPr>
          <p:grpSpPr>
            <a:xfrm>
              <a:off x="7815578" y="-295250"/>
              <a:ext cx="1212096" cy="1211687"/>
              <a:chOff x="6578800" y="854514"/>
              <a:chExt cx="814800" cy="814525"/>
            </a:xfrm>
          </p:grpSpPr>
          <p:sp>
            <p:nvSpPr>
              <p:cNvPr id="552" name="Google Shape;552;p18"/>
              <p:cNvSpPr/>
              <p:nvPr/>
            </p:nvSpPr>
            <p:spPr>
              <a:xfrm>
                <a:off x="6615800" y="854514"/>
                <a:ext cx="777800" cy="782225"/>
              </a:xfrm>
              <a:custGeom>
                <a:avLst/>
                <a:gdLst/>
                <a:ahLst/>
                <a:cxnLst/>
                <a:rect l="l" t="t" r="r" b="b"/>
                <a:pathLst>
                  <a:path w="31112" h="31289" extrusionOk="0">
                    <a:moveTo>
                      <a:pt x="31112" y="0"/>
                    </a:moveTo>
                    <a:lnTo>
                      <a:pt x="149" y="30730"/>
                    </a:lnTo>
                    <a:cubicBezTo>
                      <a:pt x="22" y="30857"/>
                      <a:pt x="1" y="31047"/>
                      <a:pt x="128" y="31174"/>
                    </a:cubicBezTo>
                    <a:cubicBezTo>
                      <a:pt x="183" y="31251"/>
                      <a:pt x="260" y="31288"/>
                      <a:pt x="340" y="31288"/>
                    </a:cubicBezTo>
                    <a:cubicBezTo>
                      <a:pt x="414" y="31288"/>
                      <a:pt x="490" y="31256"/>
                      <a:pt x="551" y="31195"/>
                    </a:cubicBezTo>
                    <a:lnTo>
                      <a:pt x="31112"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8"/>
              <p:cNvSpPr/>
              <p:nvPr/>
            </p:nvSpPr>
            <p:spPr>
              <a:xfrm>
                <a:off x="6578800" y="1589589"/>
                <a:ext cx="88025" cy="79450"/>
              </a:xfrm>
              <a:custGeom>
                <a:avLst/>
                <a:gdLst/>
                <a:ahLst/>
                <a:cxnLst/>
                <a:rect l="l" t="t" r="r" b="b"/>
                <a:pathLst>
                  <a:path w="3521" h="3178" extrusionOk="0">
                    <a:moveTo>
                      <a:pt x="1783" y="0"/>
                    </a:moveTo>
                    <a:cubicBezTo>
                      <a:pt x="1314" y="0"/>
                      <a:pt x="838" y="204"/>
                      <a:pt x="508" y="650"/>
                    </a:cubicBezTo>
                    <a:cubicBezTo>
                      <a:pt x="0" y="1348"/>
                      <a:pt x="170" y="2342"/>
                      <a:pt x="868" y="2871"/>
                    </a:cubicBezTo>
                    <a:cubicBezTo>
                      <a:pt x="1156" y="3083"/>
                      <a:pt x="1474" y="3178"/>
                      <a:pt x="1785" y="3178"/>
                    </a:cubicBezTo>
                    <a:cubicBezTo>
                      <a:pt x="2685" y="3178"/>
                      <a:pt x="3520" y="2386"/>
                      <a:pt x="3363" y="1348"/>
                    </a:cubicBezTo>
                    <a:cubicBezTo>
                      <a:pt x="3234" y="497"/>
                      <a:pt x="2516" y="0"/>
                      <a:pt x="1783" y="0"/>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18"/>
            <p:cNvGrpSpPr/>
            <p:nvPr/>
          </p:nvGrpSpPr>
          <p:grpSpPr>
            <a:xfrm>
              <a:off x="7225800" y="-850387"/>
              <a:ext cx="1766000" cy="1756825"/>
              <a:chOff x="6373650" y="342850"/>
              <a:chExt cx="1766000" cy="1756825"/>
            </a:xfrm>
          </p:grpSpPr>
          <p:sp>
            <p:nvSpPr>
              <p:cNvPr id="555" name="Google Shape;555;p18"/>
              <p:cNvSpPr/>
              <p:nvPr/>
            </p:nvSpPr>
            <p:spPr>
              <a:xfrm>
                <a:off x="6541250" y="342850"/>
                <a:ext cx="1598400" cy="1612000"/>
              </a:xfrm>
              <a:custGeom>
                <a:avLst/>
                <a:gdLst/>
                <a:ahLst/>
                <a:cxnLst/>
                <a:rect l="l" t="t" r="r" b="b"/>
                <a:pathLst>
                  <a:path w="63936" h="64480" extrusionOk="0">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8"/>
              <p:cNvSpPr/>
              <p:nvPr/>
            </p:nvSpPr>
            <p:spPr>
              <a:xfrm>
                <a:off x="6373650" y="1743675"/>
                <a:ext cx="403450" cy="356000"/>
              </a:xfrm>
              <a:custGeom>
                <a:avLst/>
                <a:gdLst/>
                <a:ahLst/>
                <a:cxnLst/>
                <a:rect l="l" t="t" r="r" b="b"/>
                <a:pathLst>
                  <a:path w="16138" h="14240" extrusionOk="0">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7" name="Google Shape;557;p18"/>
          <p:cNvSpPr/>
          <p:nvPr/>
        </p:nvSpPr>
        <p:spPr>
          <a:xfrm rot="5400000" flipH="1">
            <a:off x="6255114" y="2677990"/>
            <a:ext cx="3911647" cy="2205660"/>
          </a:xfrm>
          <a:custGeom>
            <a:avLst/>
            <a:gdLst/>
            <a:ahLst/>
            <a:cxnLst/>
            <a:rect l="l" t="t" r="r" b="b"/>
            <a:pathLst>
              <a:path w="144849" h="81676" extrusionOk="0">
                <a:moveTo>
                  <a:pt x="46959" y="0"/>
                </a:moveTo>
                <a:cubicBezTo>
                  <a:pt x="46140" y="1344"/>
                  <a:pt x="45030" y="2455"/>
                  <a:pt x="43686" y="3273"/>
                </a:cubicBezTo>
                <a:cubicBezTo>
                  <a:pt x="39478" y="5640"/>
                  <a:pt x="32465" y="4734"/>
                  <a:pt x="30273" y="8532"/>
                </a:cubicBezTo>
                <a:cubicBezTo>
                  <a:pt x="28929" y="10899"/>
                  <a:pt x="30478" y="13646"/>
                  <a:pt x="30449" y="16247"/>
                </a:cubicBezTo>
                <a:cubicBezTo>
                  <a:pt x="30420" y="19695"/>
                  <a:pt x="27614" y="22851"/>
                  <a:pt x="27819" y="26299"/>
                </a:cubicBezTo>
                <a:cubicBezTo>
                  <a:pt x="27994" y="29308"/>
                  <a:pt x="30478" y="31909"/>
                  <a:pt x="31559" y="34802"/>
                </a:cubicBezTo>
                <a:cubicBezTo>
                  <a:pt x="33459" y="39974"/>
                  <a:pt x="30157" y="46081"/>
                  <a:pt x="24254" y="48360"/>
                </a:cubicBezTo>
                <a:cubicBezTo>
                  <a:pt x="22955" y="48863"/>
                  <a:pt x="21536" y="49201"/>
                  <a:pt x="20126" y="49201"/>
                </a:cubicBezTo>
                <a:cubicBezTo>
                  <a:pt x="19569" y="49201"/>
                  <a:pt x="19014" y="49148"/>
                  <a:pt x="18468" y="49032"/>
                </a:cubicBezTo>
                <a:cubicBezTo>
                  <a:pt x="14933" y="48243"/>
                  <a:pt x="12946" y="45263"/>
                  <a:pt x="10871" y="42779"/>
                </a:cubicBezTo>
                <a:cubicBezTo>
                  <a:pt x="9128" y="40721"/>
                  <a:pt x="6382" y="38704"/>
                  <a:pt x="3547" y="38704"/>
                </a:cubicBezTo>
                <a:cubicBezTo>
                  <a:pt x="2960" y="38704"/>
                  <a:pt x="2370" y="38790"/>
                  <a:pt x="1783" y="38980"/>
                </a:cubicBezTo>
                <a:cubicBezTo>
                  <a:pt x="1140" y="39214"/>
                  <a:pt x="527" y="39565"/>
                  <a:pt x="1" y="40003"/>
                </a:cubicBezTo>
                <a:lnTo>
                  <a:pt x="1" y="75419"/>
                </a:lnTo>
                <a:cubicBezTo>
                  <a:pt x="3244" y="73403"/>
                  <a:pt x="6663" y="71708"/>
                  <a:pt x="10228" y="70364"/>
                </a:cubicBezTo>
                <a:cubicBezTo>
                  <a:pt x="11483" y="69886"/>
                  <a:pt x="12929" y="69474"/>
                  <a:pt x="14284" y="69474"/>
                </a:cubicBezTo>
                <a:cubicBezTo>
                  <a:pt x="15170" y="69474"/>
                  <a:pt x="16016" y="69650"/>
                  <a:pt x="16744" y="70101"/>
                </a:cubicBezTo>
                <a:cubicBezTo>
                  <a:pt x="17884" y="70802"/>
                  <a:pt x="18381" y="72088"/>
                  <a:pt x="19491" y="72818"/>
                </a:cubicBezTo>
                <a:cubicBezTo>
                  <a:pt x="21010" y="73812"/>
                  <a:pt x="23202" y="73636"/>
                  <a:pt x="25014" y="74221"/>
                </a:cubicBezTo>
                <a:cubicBezTo>
                  <a:pt x="26884" y="74834"/>
                  <a:pt x="28140" y="76237"/>
                  <a:pt x="29601" y="77406"/>
                </a:cubicBezTo>
                <a:cubicBezTo>
                  <a:pt x="33051" y="80161"/>
                  <a:pt x="37836" y="81676"/>
                  <a:pt x="42608" y="81676"/>
                </a:cubicBezTo>
                <a:cubicBezTo>
                  <a:pt x="44264" y="81676"/>
                  <a:pt x="45918" y="81493"/>
                  <a:pt x="47514" y="81117"/>
                </a:cubicBezTo>
                <a:cubicBezTo>
                  <a:pt x="53709" y="79627"/>
                  <a:pt x="58793" y="75302"/>
                  <a:pt x="60371" y="70130"/>
                </a:cubicBezTo>
                <a:cubicBezTo>
                  <a:pt x="61101" y="67704"/>
                  <a:pt x="61131" y="65075"/>
                  <a:pt x="62621" y="62912"/>
                </a:cubicBezTo>
                <a:cubicBezTo>
                  <a:pt x="64403" y="60312"/>
                  <a:pt x="68202" y="58441"/>
                  <a:pt x="68319" y="55461"/>
                </a:cubicBezTo>
                <a:cubicBezTo>
                  <a:pt x="68348" y="54088"/>
                  <a:pt x="67559" y="52831"/>
                  <a:pt x="67033" y="51545"/>
                </a:cubicBezTo>
                <a:cubicBezTo>
                  <a:pt x="64374" y="45409"/>
                  <a:pt x="67296" y="37899"/>
                  <a:pt x="73900" y="34364"/>
                </a:cubicBezTo>
                <a:cubicBezTo>
                  <a:pt x="76559" y="32932"/>
                  <a:pt x="79569" y="32143"/>
                  <a:pt x="82579" y="31383"/>
                </a:cubicBezTo>
                <a:cubicBezTo>
                  <a:pt x="85961" y="30507"/>
                  <a:pt x="89638" y="29662"/>
                  <a:pt x="93142" y="29662"/>
                </a:cubicBezTo>
                <a:cubicBezTo>
                  <a:pt x="95481" y="29662"/>
                  <a:pt x="97743" y="30038"/>
                  <a:pt x="99790" y="31032"/>
                </a:cubicBezTo>
                <a:cubicBezTo>
                  <a:pt x="104203" y="33156"/>
                  <a:pt x="107367" y="38040"/>
                  <a:pt x="112230" y="38040"/>
                </a:cubicBezTo>
                <a:cubicBezTo>
                  <a:pt x="112518" y="38040"/>
                  <a:pt x="112813" y="38023"/>
                  <a:pt x="113114" y="37987"/>
                </a:cubicBezTo>
                <a:cubicBezTo>
                  <a:pt x="115306" y="37724"/>
                  <a:pt x="117118" y="36409"/>
                  <a:pt x="118754" y="35153"/>
                </a:cubicBezTo>
                <a:cubicBezTo>
                  <a:pt x="125358" y="30185"/>
                  <a:pt x="132108" y="25013"/>
                  <a:pt x="135819" y="18292"/>
                </a:cubicBezTo>
                <a:cubicBezTo>
                  <a:pt x="138449" y="13529"/>
                  <a:pt x="139413" y="8240"/>
                  <a:pt x="142248" y="3565"/>
                </a:cubicBezTo>
                <a:cubicBezTo>
                  <a:pt x="143007" y="2308"/>
                  <a:pt x="143884" y="1110"/>
                  <a:pt x="144848" y="0"/>
                </a:cubicBezTo>
                <a:close/>
              </a:path>
            </a:pathLst>
          </a:custGeom>
          <a:gradFill>
            <a:gsLst>
              <a:gs pos="0">
                <a:srgbClr val="FFFFFF">
                  <a:alpha val="0"/>
                </a:srgbClr>
              </a:gs>
              <a:gs pos="100000">
                <a:srgbClr val="FFFFFF">
                  <a:alpha val="9019"/>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8"/>
          <p:cNvSpPr txBox="1">
            <a:spLocks noGrp="1"/>
          </p:cNvSpPr>
          <p:nvPr>
            <p:ph type="title" hasCustomPrompt="1"/>
          </p:nvPr>
        </p:nvSpPr>
        <p:spPr>
          <a:xfrm>
            <a:off x="1475581" y="1512807"/>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sz="4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59" name="Google Shape;559;p18"/>
          <p:cNvSpPr txBox="1">
            <a:spLocks noGrp="1"/>
          </p:cNvSpPr>
          <p:nvPr>
            <p:ph type="subTitle" idx="1"/>
          </p:nvPr>
        </p:nvSpPr>
        <p:spPr>
          <a:xfrm>
            <a:off x="842731" y="2359575"/>
            <a:ext cx="21516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560" name="Google Shape;560;p18"/>
          <p:cNvSpPr txBox="1">
            <a:spLocks noGrp="1"/>
          </p:cNvSpPr>
          <p:nvPr>
            <p:ph type="subTitle" idx="2"/>
          </p:nvPr>
        </p:nvSpPr>
        <p:spPr>
          <a:xfrm>
            <a:off x="988837" y="2730975"/>
            <a:ext cx="18594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61" name="Google Shape;561;p18"/>
          <p:cNvSpPr txBox="1">
            <a:spLocks noGrp="1"/>
          </p:cNvSpPr>
          <p:nvPr>
            <p:ph type="title" idx="3" hasCustomPrompt="1"/>
          </p:nvPr>
        </p:nvSpPr>
        <p:spPr>
          <a:xfrm>
            <a:off x="4129050" y="2472532"/>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sz="4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62" name="Google Shape;562;p18"/>
          <p:cNvSpPr txBox="1">
            <a:spLocks noGrp="1"/>
          </p:cNvSpPr>
          <p:nvPr>
            <p:ph type="subTitle" idx="4"/>
          </p:nvPr>
        </p:nvSpPr>
        <p:spPr>
          <a:xfrm>
            <a:off x="3469200" y="3319300"/>
            <a:ext cx="22056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563" name="Google Shape;563;p18"/>
          <p:cNvSpPr txBox="1">
            <a:spLocks noGrp="1"/>
          </p:cNvSpPr>
          <p:nvPr>
            <p:ph type="subTitle" idx="5"/>
          </p:nvPr>
        </p:nvSpPr>
        <p:spPr>
          <a:xfrm>
            <a:off x="3642350" y="3690700"/>
            <a:ext cx="18594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64" name="Google Shape;564;p18"/>
          <p:cNvSpPr txBox="1">
            <a:spLocks noGrp="1"/>
          </p:cNvSpPr>
          <p:nvPr>
            <p:ph type="title" idx="6" hasCustomPrompt="1"/>
          </p:nvPr>
        </p:nvSpPr>
        <p:spPr>
          <a:xfrm>
            <a:off x="6782519" y="1512807"/>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sz="4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65" name="Google Shape;565;p18"/>
          <p:cNvSpPr txBox="1">
            <a:spLocks noGrp="1"/>
          </p:cNvSpPr>
          <p:nvPr>
            <p:ph type="subTitle" idx="7"/>
          </p:nvPr>
        </p:nvSpPr>
        <p:spPr>
          <a:xfrm>
            <a:off x="6149669" y="2359575"/>
            <a:ext cx="21516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566" name="Google Shape;566;p18"/>
          <p:cNvSpPr txBox="1">
            <a:spLocks noGrp="1"/>
          </p:cNvSpPr>
          <p:nvPr>
            <p:ph type="subTitle" idx="8"/>
          </p:nvPr>
        </p:nvSpPr>
        <p:spPr>
          <a:xfrm>
            <a:off x="6295800" y="2730975"/>
            <a:ext cx="18594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67" name="Google Shape;567;p18"/>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568" name="Google Shape;568;p18"/>
          <p:cNvGrpSpPr/>
          <p:nvPr/>
        </p:nvGrpSpPr>
        <p:grpSpPr>
          <a:xfrm>
            <a:off x="-1015680" y="4110748"/>
            <a:ext cx="2233850" cy="2881955"/>
            <a:chOff x="-869130" y="859063"/>
            <a:chExt cx="2233850" cy="2881955"/>
          </a:xfrm>
        </p:grpSpPr>
        <p:grpSp>
          <p:nvGrpSpPr>
            <p:cNvPr id="569" name="Google Shape;569;p18"/>
            <p:cNvGrpSpPr/>
            <p:nvPr/>
          </p:nvGrpSpPr>
          <p:grpSpPr>
            <a:xfrm>
              <a:off x="583245" y="876223"/>
              <a:ext cx="781475" cy="777550"/>
              <a:chOff x="2532925" y="2911675"/>
              <a:chExt cx="781475" cy="777550"/>
            </a:xfrm>
          </p:grpSpPr>
          <p:sp>
            <p:nvSpPr>
              <p:cNvPr id="570" name="Google Shape;570;p18"/>
              <p:cNvSpPr/>
              <p:nvPr/>
            </p:nvSpPr>
            <p:spPr>
              <a:xfrm>
                <a:off x="3138025" y="2911675"/>
                <a:ext cx="176375" cy="158850"/>
              </a:xfrm>
              <a:custGeom>
                <a:avLst/>
                <a:gdLst/>
                <a:ahLst/>
                <a:cxnLst/>
                <a:rect l="l" t="t" r="r" b="b"/>
                <a:pathLst>
                  <a:path w="7055" h="6354" extrusionOk="0">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2532925" y="2976125"/>
                <a:ext cx="707450" cy="713100"/>
              </a:xfrm>
              <a:custGeom>
                <a:avLst/>
                <a:gdLst/>
                <a:ahLst/>
                <a:cxnLst/>
                <a:rect l="l" t="t" r="r" b="b"/>
                <a:pathLst>
                  <a:path w="28298" h="28524" extrusionOk="0">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8"/>
            <p:cNvGrpSpPr/>
            <p:nvPr/>
          </p:nvGrpSpPr>
          <p:grpSpPr>
            <a:xfrm>
              <a:off x="674770" y="1490267"/>
              <a:ext cx="499675" cy="497625"/>
              <a:chOff x="2548250" y="3477125"/>
              <a:chExt cx="499675" cy="497625"/>
            </a:xfrm>
          </p:grpSpPr>
          <p:sp>
            <p:nvSpPr>
              <p:cNvPr id="573" name="Google Shape;573;p18"/>
              <p:cNvSpPr/>
              <p:nvPr/>
            </p:nvSpPr>
            <p:spPr>
              <a:xfrm>
                <a:off x="2935475" y="3477125"/>
                <a:ext cx="112450" cy="101350"/>
              </a:xfrm>
              <a:custGeom>
                <a:avLst/>
                <a:gdLst/>
                <a:ahLst/>
                <a:cxnLst/>
                <a:rect l="l" t="t" r="r" b="b"/>
                <a:pathLst>
                  <a:path w="4498" h="4054" extrusionOk="0">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2548250" y="3518350"/>
                <a:ext cx="452625" cy="456400"/>
              </a:xfrm>
              <a:custGeom>
                <a:avLst/>
                <a:gdLst/>
                <a:ahLst/>
                <a:cxnLst/>
                <a:rect l="l" t="t" r="r" b="b"/>
                <a:pathLst>
                  <a:path w="18105" h="18256" extrusionOk="0">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18"/>
            <p:cNvGrpSpPr/>
            <p:nvPr/>
          </p:nvGrpSpPr>
          <p:grpSpPr>
            <a:xfrm>
              <a:off x="140624" y="1742028"/>
              <a:ext cx="1145201" cy="1144815"/>
              <a:chOff x="2516525" y="3338400"/>
              <a:chExt cx="814800" cy="814525"/>
            </a:xfrm>
          </p:grpSpPr>
          <p:sp>
            <p:nvSpPr>
              <p:cNvPr id="576" name="Google Shape;576;p18"/>
              <p:cNvSpPr/>
              <p:nvPr/>
            </p:nvSpPr>
            <p:spPr>
              <a:xfrm>
                <a:off x="3242925" y="3338400"/>
                <a:ext cx="88400" cy="79450"/>
              </a:xfrm>
              <a:custGeom>
                <a:avLst/>
                <a:gdLst/>
                <a:ahLst/>
                <a:cxnLst/>
                <a:rect l="l" t="t" r="r" b="b"/>
                <a:pathLst>
                  <a:path w="3536" h="3178" extrusionOk="0">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8"/>
              <p:cNvSpPr/>
              <p:nvPr/>
            </p:nvSpPr>
            <p:spPr>
              <a:xfrm>
                <a:off x="2516525" y="3370575"/>
                <a:ext cx="777275" cy="782350"/>
              </a:xfrm>
              <a:custGeom>
                <a:avLst/>
                <a:gdLst/>
                <a:ahLst/>
                <a:cxnLst/>
                <a:rect l="l" t="t" r="r" b="b"/>
                <a:pathLst>
                  <a:path w="31091" h="31294" extrusionOk="0">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18"/>
            <p:cNvGrpSpPr/>
            <p:nvPr/>
          </p:nvGrpSpPr>
          <p:grpSpPr>
            <a:xfrm>
              <a:off x="-238830" y="1664463"/>
              <a:ext cx="822075" cy="814675"/>
              <a:chOff x="1750375" y="3481025"/>
              <a:chExt cx="822075" cy="814675"/>
            </a:xfrm>
          </p:grpSpPr>
          <p:sp>
            <p:nvSpPr>
              <p:cNvPr id="579" name="Google Shape;579;p18"/>
              <p:cNvSpPr/>
              <p:nvPr/>
            </p:nvSpPr>
            <p:spPr>
              <a:xfrm>
                <a:off x="2468400" y="3481025"/>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p:nvPr/>
            </p:nvSpPr>
            <p:spPr>
              <a:xfrm>
                <a:off x="1750375" y="3513325"/>
                <a:ext cx="777800" cy="782375"/>
              </a:xfrm>
              <a:custGeom>
                <a:avLst/>
                <a:gdLst/>
                <a:ahLst/>
                <a:cxnLst/>
                <a:rect l="l" t="t" r="r" b="b"/>
                <a:pathLst>
                  <a:path w="31112" h="31295" extrusionOk="0">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18"/>
            <p:cNvGrpSpPr/>
            <p:nvPr/>
          </p:nvGrpSpPr>
          <p:grpSpPr>
            <a:xfrm>
              <a:off x="302458" y="2300263"/>
              <a:ext cx="821525" cy="814675"/>
              <a:chOff x="578020" y="1990738"/>
              <a:chExt cx="821525" cy="814675"/>
            </a:xfrm>
          </p:grpSpPr>
          <p:sp>
            <p:nvSpPr>
              <p:cNvPr id="582" name="Google Shape;582;p18"/>
              <p:cNvSpPr/>
              <p:nvPr/>
            </p:nvSpPr>
            <p:spPr>
              <a:xfrm>
                <a:off x="1295495" y="1990738"/>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8"/>
              <p:cNvSpPr/>
              <p:nvPr/>
            </p:nvSpPr>
            <p:spPr>
              <a:xfrm>
                <a:off x="578020" y="2023038"/>
                <a:ext cx="777250" cy="782375"/>
              </a:xfrm>
              <a:custGeom>
                <a:avLst/>
                <a:gdLst/>
                <a:ahLst/>
                <a:cxnLst/>
                <a:rect l="l" t="t" r="r" b="b"/>
                <a:pathLst>
                  <a:path w="31090" h="31295" extrusionOk="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18"/>
            <p:cNvGrpSpPr/>
            <p:nvPr/>
          </p:nvGrpSpPr>
          <p:grpSpPr>
            <a:xfrm>
              <a:off x="82595" y="2926467"/>
              <a:ext cx="814275" cy="814550"/>
              <a:chOff x="3146775" y="2571725"/>
              <a:chExt cx="814275" cy="814550"/>
            </a:xfrm>
          </p:grpSpPr>
          <p:sp>
            <p:nvSpPr>
              <p:cNvPr id="585" name="Google Shape;585;p18"/>
              <p:cNvSpPr/>
              <p:nvPr/>
            </p:nvSpPr>
            <p:spPr>
              <a:xfrm>
                <a:off x="3873025" y="2571725"/>
                <a:ext cx="88025" cy="79450"/>
              </a:xfrm>
              <a:custGeom>
                <a:avLst/>
                <a:gdLst/>
                <a:ahLst/>
                <a:cxnLst/>
                <a:rect l="l" t="t" r="r" b="b"/>
                <a:pathLst>
                  <a:path w="3521" h="3178" extrusionOk="0">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8"/>
              <p:cNvSpPr/>
              <p:nvPr/>
            </p:nvSpPr>
            <p:spPr>
              <a:xfrm>
                <a:off x="3146775" y="2603900"/>
                <a:ext cx="777275" cy="782375"/>
              </a:xfrm>
              <a:custGeom>
                <a:avLst/>
                <a:gdLst/>
                <a:ahLst/>
                <a:cxnLst/>
                <a:rect l="l" t="t" r="r" b="b"/>
                <a:pathLst>
                  <a:path w="31091" h="31295" extrusionOk="0">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18"/>
            <p:cNvGrpSpPr/>
            <p:nvPr/>
          </p:nvGrpSpPr>
          <p:grpSpPr>
            <a:xfrm>
              <a:off x="-869130" y="859063"/>
              <a:ext cx="1766000" cy="1756400"/>
              <a:chOff x="1004350" y="3043700"/>
              <a:chExt cx="1766000" cy="1756400"/>
            </a:xfrm>
          </p:grpSpPr>
          <p:sp>
            <p:nvSpPr>
              <p:cNvPr id="588" name="Google Shape;588;p18"/>
              <p:cNvSpPr/>
              <p:nvPr/>
            </p:nvSpPr>
            <p:spPr>
              <a:xfrm>
                <a:off x="2367425" y="3043700"/>
                <a:ext cx="402925" cy="355975"/>
              </a:xfrm>
              <a:custGeom>
                <a:avLst/>
                <a:gdLst/>
                <a:ahLst/>
                <a:cxnLst/>
                <a:rect l="l" t="t" r="r" b="b"/>
                <a:pathLst>
                  <a:path w="16117" h="14239" extrusionOk="0">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8"/>
              <p:cNvSpPr/>
              <p:nvPr/>
            </p:nvSpPr>
            <p:spPr>
              <a:xfrm>
                <a:off x="1004350" y="3188425"/>
                <a:ext cx="1598375" cy="1611675"/>
              </a:xfrm>
              <a:custGeom>
                <a:avLst/>
                <a:gdLst/>
                <a:ahLst/>
                <a:cxnLst/>
                <a:rect l="l" t="t" r="r" b="b"/>
                <a:pathLst>
                  <a:path w="63935" h="64467" extrusionOk="0">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3_1_4_2_1_1">
    <p:spTree>
      <p:nvGrpSpPr>
        <p:cNvPr id="1" name="Shape 590"/>
        <p:cNvGrpSpPr/>
        <p:nvPr/>
      </p:nvGrpSpPr>
      <p:grpSpPr>
        <a:xfrm>
          <a:off x="0" y="0"/>
          <a:ext cx="0" cy="0"/>
          <a:chOff x="0" y="0"/>
          <a:chExt cx="0" cy="0"/>
        </a:xfrm>
      </p:grpSpPr>
      <p:sp>
        <p:nvSpPr>
          <p:cNvPr id="591" name="Google Shape;591;p19"/>
          <p:cNvSpPr/>
          <p:nvPr/>
        </p:nvSpPr>
        <p:spPr>
          <a:xfrm flipH="1">
            <a:off x="3962395" y="2797316"/>
            <a:ext cx="6234605" cy="2699509"/>
          </a:xfrm>
          <a:custGeom>
            <a:avLst/>
            <a:gdLst/>
            <a:ahLst/>
            <a:cxnLst/>
            <a:rect l="l" t="t" r="r" b="b"/>
            <a:pathLst>
              <a:path w="276786" h="119845" extrusionOk="0">
                <a:moveTo>
                  <a:pt x="52735" y="15001"/>
                </a:moveTo>
                <a:cubicBezTo>
                  <a:pt x="52762" y="15010"/>
                  <a:pt x="52774" y="15015"/>
                  <a:pt x="52774" y="15015"/>
                </a:cubicBezTo>
                <a:cubicBezTo>
                  <a:pt x="52774" y="15015"/>
                  <a:pt x="52761" y="15010"/>
                  <a:pt x="52735" y="15001"/>
                </a:cubicBezTo>
                <a:close/>
                <a:moveTo>
                  <a:pt x="101791" y="71823"/>
                </a:moveTo>
                <a:cubicBezTo>
                  <a:pt x="101660" y="71830"/>
                  <a:pt x="101527" y="71835"/>
                  <a:pt x="101393" y="71839"/>
                </a:cubicBezTo>
                <a:lnTo>
                  <a:pt x="101393" y="71839"/>
                </a:lnTo>
                <a:cubicBezTo>
                  <a:pt x="101502" y="71834"/>
                  <a:pt x="101634" y="71829"/>
                  <a:pt x="101791" y="71823"/>
                </a:cubicBezTo>
                <a:close/>
                <a:moveTo>
                  <a:pt x="208425" y="103263"/>
                </a:moveTo>
                <a:cubicBezTo>
                  <a:pt x="208351" y="103268"/>
                  <a:pt x="208278" y="103273"/>
                  <a:pt x="208203" y="103277"/>
                </a:cubicBezTo>
                <a:cubicBezTo>
                  <a:pt x="208284" y="103272"/>
                  <a:pt x="208357" y="103267"/>
                  <a:pt x="208425" y="103263"/>
                </a:cubicBezTo>
                <a:close/>
                <a:moveTo>
                  <a:pt x="266448" y="106859"/>
                </a:moveTo>
                <a:lnTo>
                  <a:pt x="266448" y="106859"/>
                </a:lnTo>
                <a:cubicBezTo>
                  <a:pt x="266621" y="106914"/>
                  <a:pt x="266770" y="106962"/>
                  <a:pt x="266770" y="106962"/>
                </a:cubicBezTo>
                <a:cubicBezTo>
                  <a:pt x="266771" y="106962"/>
                  <a:pt x="266683" y="106933"/>
                  <a:pt x="266448" y="106859"/>
                </a:cubicBezTo>
                <a:close/>
                <a:moveTo>
                  <a:pt x="9052" y="1"/>
                </a:moveTo>
                <a:cubicBezTo>
                  <a:pt x="7442" y="1"/>
                  <a:pt x="5785" y="438"/>
                  <a:pt x="4355" y="1051"/>
                </a:cubicBezTo>
                <a:cubicBezTo>
                  <a:pt x="3025" y="1607"/>
                  <a:pt x="1646" y="2430"/>
                  <a:pt x="847" y="3664"/>
                </a:cubicBezTo>
                <a:cubicBezTo>
                  <a:pt x="339" y="4414"/>
                  <a:pt x="0" y="5793"/>
                  <a:pt x="871" y="6470"/>
                </a:cubicBezTo>
                <a:cubicBezTo>
                  <a:pt x="6001" y="10390"/>
                  <a:pt x="11904" y="12302"/>
                  <a:pt x="18147" y="13318"/>
                </a:cubicBezTo>
                <a:cubicBezTo>
                  <a:pt x="24317" y="14334"/>
                  <a:pt x="30825" y="14769"/>
                  <a:pt x="35084" y="20020"/>
                </a:cubicBezTo>
                <a:cubicBezTo>
                  <a:pt x="36052" y="21230"/>
                  <a:pt x="36826" y="22609"/>
                  <a:pt x="38036" y="23577"/>
                </a:cubicBezTo>
                <a:cubicBezTo>
                  <a:pt x="41980" y="26770"/>
                  <a:pt x="49480" y="24811"/>
                  <a:pt x="51513" y="29456"/>
                </a:cubicBezTo>
                <a:cubicBezTo>
                  <a:pt x="52069" y="30787"/>
                  <a:pt x="51972" y="32287"/>
                  <a:pt x="51682" y="33690"/>
                </a:cubicBezTo>
                <a:cubicBezTo>
                  <a:pt x="50690" y="38505"/>
                  <a:pt x="48053" y="44022"/>
                  <a:pt x="51077" y="47869"/>
                </a:cubicBezTo>
                <a:cubicBezTo>
                  <a:pt x="53497" y="50918"/>
                  <a:pt x="58941" y="51765"/>
                  <a:pt x="59255" y="55660"/>
                </a:cubicBezTo>
                <a:cubicBezTo>
                  <a:pt x="59570" y="59120"/>
                  <a:pt x="55360" y="61104"/>
                  <a:pt x="53763" y="64201"/>
                </a:cubicBezTo>
                <a:cubicBezTo>
                  <a:pt x="51972" y="67709"/>
                  <a:pt x="54077" y="72234"/>
                  <a:pt x="57392" y="74315"/>
                </a:cubicBezTo>
                <a:cubicBezTo>
                  <a:pt x="60634" y="76323"/>
                  <a:pt x="67675" y="74847"/>
                  <a:pt x="69756" y="77799"/>
                </a:cubicBezTo>
                <a:cubicBezTo>
                  <a:pt x="70071" y="78356"/>
                  <a:pt x="70337" y="78912"/>
                  <a:pt x="70579" y="79493"/>
                </a:cubicBezTo>
                <a:cubicBezTo>
                  <a:pt x="71958" y="82130"/>
                  <a:pt x="75345" y="83025"/>
                  <a:pt x="78321" y="83025"/>
                </a:cubicBezTo>
                <a:cubicBezTo>
                  <a:pt x="80072" y="83025"/>
                  <a:pt x="81848" y="82816"/>
                  <a:pt x="83594" y="82816"/>
                </a:cubicBezTo>
                <a:cubicBezTo>
                  <a:pt x="84817" y="82816"/>
                  <a:pt x="86026" y="82919"/>
                  <a:pt x="87201" y="83267"/>
                </a:cubicBezTo>
                <a:cubicBezTo>
                  <a:pt x="89814" y="84041"/>
                  <a:pt x="92065" y="85953"/>
                  <a:pt x="94750" y="86292"/>
                </a:cubicBezTo>
                <a:cubicBezTo>
                  <a:pt x="95070" y="86331"/>
                  <a:pt x="95397" y="86350"/>
                  <a:pt x="95731" y="86350"/>
                </a:cubicBezTo>
                <a:cubicBezTo>
                  <a:pt x="101314" y="86350"/>
                  <a:pt x="108871" y="81168"/>
                  <a:pt x="115136" y="81168"/>
                </a:cubicBezTo>
                <a:cubicBezTo>
                  <a:pt x="117020" y="81168"/>
                  <a:pt x="118788" y="81637"/>
                  <a:pt x="120349" y="82856"/>
                </a:cubicBezTo>
                <a:cubicBezTo>
                  <a:pt x="124656" y="86219"/>
                  <a:pt x="111639" y="91010"/>
                  <a:pt x="110090" y="94905"/>
                </a:cubicBezTo>
                <a:cubicBezTo>
                  <a:pt x="108009" y="100398"/>
                  <a:pt x="111736" y="105866"/>
                  <a:pt x="116889" y="107753"/>
                </a:cubicBezTo>
                <a:cubicBezTo>
                  <a:pt x="119159" y="108596"/>
                  <a:pt x="121554" y="108876"/>
                  <a:pt x="123980" y="108876"/>
                </a:cubicBezTo>
                <a:cubicBezTo>
                  <a:pt x="126081" y="108876"/>
                  <a:pt x="128206" y="108666"/>
                  <a:pt x="130294" y="108431"/>
                </a:cubicBezTo>
                <a:cubicBezTo>
                  <a:pt x="138971" y="107436"/>
                  <a:pt x="147721" y="106137"/>
                  <a:pt x="156424" y="106137"/>
                </a:cubicBezTo>
                <a:cubicBezTo>
                  <a:pt x="160000" y="106137"/>
                  <a:pt x="163568" y="106357"/>
                  <a:pt x="167119" y="106906"/>
                </a:cubicBezTo>
                <a:cubicBezTo>
                  <a:pt x="169950" y="107342"/>
                  <a:pt x="173241" y="108455"/>
                  <a:pt x="173942" y="111237"/>
                </a:cubicBezTo>
                <a:cubicBezTo>
                  <a:pt x="174233" y="112423"/>
                  <a:pt x="173942" y="113657"/>
                  <a:pt x="174209" y="114867"/>
                </a:cubicBezTo>
                <a:cubicBezTo>
                  <a:pt x="174818" y="117718"/>
                  <a:pt x="178091" y="119003"/>
                  <a:pt x="181085" y="119003"/>
                </a:cubicBezTo>
                <a:cubicBezTo>
                  <a:pt x="181419" y="119003"/>
                  <a:pt x="181749" y="118987"/>
                  <a:pt x="182072" y="118956"/>
                </a:cubicBezTo>
                <a:cubicBezTo>
                  <a:pt x="184634" y="118705"/>
                  <a:pt x="187195" y="117872"/>
                  <a:pt x="189744" y="117872"/>
                </a:cubicBezTo>
                <a:cubicBezTo>
                  <a:pt x="190398" y="117872"/>
                  <a:pt x="191050" y="117927"/>
                  <a:pt x="191702" y="118060"/>
                </a:cubicBezTo>
                <a:cubicBezTo>
                  <a:pt x="193638" y="118448"/>
                  <a:pt x="195428" y="119561"/>
                  <a:pt x="197412" y="119803"/>
                </a:cubicBezTo>
                <a:cubicBezTo>
                  <a:pt x="197669" y="119831"/>
                  <a:pt x="197924" y="119844"/>
                  <a:pt x="198178" y="119844"/>
                </a:cubicBezTo>
                <a:cubicBezTo>
                  <a:pt x="200753" y="119844"/>
                  <a:pt x="203205" y="118467"/>
                  <a:pt x="205518" y="117189"/>
                </a:cubicBezTo>
                <a:cubicBezTo>
                  <a:pt x="214051" y="112440"/>
                  <a:pt x="225514" y="105857"/>
                  <a:pt x="235927" y="105857"/>
                </a:cubicBezTo>
                <a:cubicBezTo>
                  <a:pt x="239096" y="105857"/>
                  <a:pt x="242167" y="106466"/>
                  <a:pt x="245029" y="107923"/>
                </a:cubicBezTo>
                <a:cubicBezTo>
                  <a:pt x="248368" y="109616"/>
                  <a:pt x="251610" y="111528"/>
                  <a:pt x="255094" y="112979"/>
                </a:cubicBezTo>
                <a:cubicBezTo>
                  <a:pt x="258683" y="114492"/>
                  <a:pt x="262541" y="115248"/>
                  <a:pt x="266416" y="115248"/>
                </a:cubicBezTo>
                <a:cubicBezTo>
                  <a:pt x="267191" y="115248"/>
                  <a:pt x="267967" y="115217"/>
                  <a:pt x="268741" y="115157"/>
                </a:cubicBezTo>
                <a:cubicBezTo>
                  <a:pt x="271233" y="114963"/>
                  <a:pt x="275540" y="113439"/>
                  <a:pt x="276193" y="110608"/>
                </a:cubicBezTo>
                <a:cubicBezTo>
                  <a:pt x="276785" y="108055"/>
                  <a:pt x="273567" y="107623"/>
                  <a:pt x="271487" y="107623"/>
                </a:cubicBezTo>
                <a:cubicBezTo>
                  <a:pt x="271207" y="107623"/>
                  <a:pt x="270948" y="107631"/>
                  <a:pt x="270721" y="107642"/>
                </a:cubicBezTo>
                <a:lnTo>
                  <a:pt x="270721" y="107642"/>
                </a:lnTo>
                <a:cubicBezTo>
                  <a:pt x="270649" y="107638"/>
                  <a:pt x="270541" y="107635"/>
                  <a:pt x="270386" y="107632"/>
                </a:cubicBezTo>
                <a:cubicBezTo>
                  <a:pt x="269951" y="107632"/>
                  <a:pt x="269539" y="107608"/>
                  <a:pt x="269104" y="107560"/>
                </a:cubicBezTo>
                <a:lnTo>
                  <a:pt x="269104" y="107560"/>
                </a:lnTo>
                <a:cubicBezTo>
                  <a:pt x="269512" y="107594"/>
                  <a:pt x="269694" y="107607"/>
                  <a:pt x="269739" y="107607"/>
                </a:cubicBezTo>
                <a:cubicBezTo>
                  <a:pt x="269854" y="107607"/>
                  <a:pt x="269070" y="107522"/>
                  <a:pt x="268862" y="107487"/>
                </a:cubicBezTo>
                <a:cubicBezTo>
                  <a:pt x="268450" y="107414"/>
                  <a:pt x="268039" y="107318"/>
                  <a:pt x="267604" y="107197"/>
                </a:cubicBezTo>
                <a:cubicBezTo>
                  <a:pt x="267192" y="107100"/>
                  <a:pt x="266781" y="106979"/>
                  <a:pt x="266370" y="106834"/>
                </a:cubicBezTo>
                <a:lnTo>
                  <a:pt x="266370" y="106834"/>
                </a:lnTo>
                <a:cubicBezTo>
                  <a:pt x="266397" y="106843"/>
                  <a:pt x="266423" y="106851"/>
                  <a:pt x="266448" y="106859"/>
                </a:cubicBezTo>
                <a:lnTo>
                  <a:pt x="266448" y="106859"/>
                </a:lnTo>
                <a:cubicBezTo>
                  <a:pt x="266234" y="106790"/>
                  <a:pt x="265983" y="106708"/>
                  <a:pt x="265934" y="106689"/>
                </a:cubicBezTo>
                <a:cubicBezTo>
                  <a:pt x="264966" y="106301"/>
                  <a:pt x="264023" y="105890"/>
                  <a:pt x="263103" y="105430"/>
                </a:cubicBezTo>
                <a:cubicBezTo>
                  <a:pt x="259667" y="103809"/>
                  <a:pt x="256449" y="101849"/>
                  <a:pt x="252989" y="100253"/>
                </a:cubicBezTo>
                <a:cubicBezTo>
                  <a:pt x="249070" y="98389"/>
                  <a:pt x="244811" y="97301"/>
                  <a:pt x="240480" y="97059"/>
                </a:cubicBezTo>
                <a:cubicBezTo>
                  <a:pt x="239949" y="97030"/>
                  <a:pt x="239418" y="97017"/>
                  <a:pt x="238885" y="97017"/>
                </a:cubicBezTo>
                <a:cubicBezTo>
                  <a:pt x="234856" y="97017"/>
                  <a:pt x="230796" y="97785"/>
                  <a:pt x="226907" y="98704"/>
                </a:cubicBezTo>
                <a:cubicBezTo>
                  <a:pt x="223205" y="99599"/>
                  <a:pt x="219575" y="100833"/>
                  <a:pt x="215898" y="101825"/>
                </a:cubicBezTo>
                <a:cubicBezTo>
                  <a:pt x="215027" y="102067"/>
                  <a:pt x="214155" y="102309"/>
                  <a:pt x="213284" y="102503"/>
                </a:cubicBezTo>
                <a:cubicBezTo>
                  <a:pt x="212849" y="102624"/>
                  <a:pt x="212413" y="102720"/>
                  <a:pt x="211978" y="102817"/>
                </a:cubicBezTo>
                <a:cubicBezTo>
                  <a:pt x="211893" y="102836"/>
                  <a:pt x="211823" y="102852"/>
                  <a:pt x="211766" y="102865"/>
                </a:cubicBezTo>
                <a:lnTo>
                  <a:pt x="211766" y="102865"/>
                </a:lnTo>
                <a:cubicBezTo>
                  <a:pt x="211009" y="102989"/>
                  <a:pt x="210238" y="103094"/>
                  <a:pt x="209486" y="103180"/>
                </a:cubicBezTo>
                <a:cubicBezTo>
                  <a:pt x="209330" y="103189"/>
                  <a:pt x="209177" y="103201"/>
                  <a:pt x="209025" y="103213"/>
                </a:cubicBezTo>
                <a:lnTo>
                  <a:pt x="209025" y="103213"/>
                </a:lnTo>
                <a:cubicBezTo>
                  <a:pt x="209038" y="103209"/>
                  <a:pt x="208997" y="103207"/>
                  <a:pt x="208922" y="103207"/>
                </a:cubicBezTo>
                <a:cubicBezTo>
                  <a:pt x="208658" y="103207"/>
                  <a:pt x="207979" y="103229"/>
                  <a:pt x="207768" y="103229"/>
                </a:cubicBezTo>
                <a:cubicBezTo>
                  <a:pt x="207570" y="103217"/>
                  <a:pt x="207367" y="103205"/>
                  <a:pt x="207164" y="103194"/>
                </a:cubicBezTo>
                <a:lnTo>
                  <a:pt x="207164" y="103194"/>
                </a:lnTo>
                <a:cubicBezTo>
                  <a:pt x="207035" y="103181"/>
                  <a:pt x="206486" y="103136"/>
                  <a:pt x="206316" y="103108"/>
                </a:cubicBezTo>
                <a:cubicBezTo>
                  <a:pt x="205631" y="102987"/>
                  <a:pt x="204946" y="102816"/>
                  <a:pt x="204275" y="102622"/>
                </a:cubicBezTo>
                <a:lnTo>
                  <a:pt x="204275" y="102622"/>
                </a:lnTo>
                <a:cubicBezTo>
                  <a:pt x="204277" y="102622"/>
                  <a:pt x="204278" y="102622"/>
                  <a:pt x="204279" y="102622"/>
                </a:cubicBezTo>
                <a:cubicBezTo>
                  <a:pt x="204333" y="102622"/>
                  <a:pt x="203569" y="102345"/>
                  <a:pt x="203461" y="102309"/>
                </a:cubicBezTo>
                <a:cubicBezTo>
                  <a:pt x="203026" y="102116"/>
                  <a:pt x="202590" y="101898"/>
                  <a:pt x="202154" y="101656"/>
                </a:cubicBezTo>
                <a:cubicBezTo>
                  <a:pt x="201114" y="101099"/>
                  <a:pt x="200098" y="100470"/>
                  <a:pt x="199130" y="99793"/>
                </a:cubicBezTo>
                <a:cubicBezTo>
                  <a:pt x="197436" y="98656"/>
                  <a:pt x="195791" y="97470"/>
                  <a:pt x="193976" y="96526"/>
                </a:cubicBezTo>
                <a:cubicBezTo>
                  <a:pt x="191678" y="95365"/>
                  <a:pt x="189210" y="94639"/>
                  <a:pt x="186645" y="94349"/>
                </a:cubicBezTo>
                <a:cubicBezTo>
                  <a:pt x="184459" y="94051"/>
                  <a:pt x="182257" y="93944"/>
                  <a:pt x="180050" y="93944"/>
                </a:cubicBezTo>
                <a:cubicBezTo>
                  <a:pt x="176883" y="93944"/>
                  <a:pt x="173707" y="94163"/>
                  <a:pt x="170555" y="94349"/>
                </a:cubicBezTo>
                <a:cubicBezTo>
                  <a:pt x="165692" y="94663"/>
                  <a:pt x="160804" y="95147"/>
                  <a:pt x="155965" y="95801"/>
                </a:cubicBezTo>
                <a:cubicBezTo>
                  <a:pt x="150715" y="96502"/>
                  <a:pt x="145513" y="97422"/>
                  <a:pt x="140311" y="98486"/>
                </a:cubicBezTo>
                <a:lnTo>
                  <a:pt x="138907" y="98752"/>
                </a:lnTo>
                <a:cubicBezTo>
                  <a:pt x="138722" y="98791"/>
                  <a:pt x="138600" y="98817"/>
                  <a:pt x="138526" y="98833"/>
                </a:cubicBezTo>
                <a:lnTo>
                  <a:pt x="138526" y="98833"/>
                </a:lnTo>
                <a:cubicBezTo>
                  <a:pt x="137673" y="98999"/>
                  <a:pt x="136804" y="99130"/>
                  <a:pt x="135955" y="99260"/>
                </a:cubicBezTo>
                <a:cubicBezTo>
                  <a:pt x="134988" y="99406"/>
                  <a:pt x="134044" y="99527"/>
                  <a:pt x="133076" y="99623"/>
                </a:cubicBezTo>
                <a:cubicBezTo>
                  <a:pt x="132962" y="99632"/>
                  <a:pt x="132675" y="99647"/>
                  <a:pt x="132438" y="99660"/>
                </a:cubicBezTo>
                <a:lnTo>
                  <a:pt x="132438" y="99660"/>
                </a:lnTo>
                <a:cubicBezTo>
                  <a:pt x="132255" y="99664"/>
                  <a:pt x="132073" y="99666"/>
                  <a:pt x="131890" y="99666"/>
                </a:cubicBezTo>
                <a:cubicBezTo>
                  <a:pt x="131576" y="99666"/>
                  <a:pt x="131261" y="99660"/>
                  <a:pt x="130947" y="99648"/>
                </a:cubicBezTo>
                <a:cubicBezTo>
                  <a:pt x="130635" y="99648"/>
                  <a:pt x="130324" y="99625"/>
                  <a:pt x="130012" y="99604"/>
                </a:cubicBezTo>
                <a:lnTo>
                  <a:pt x="130012" y="99604"/>
                </a:lnTo>
                <a:cubicBezTo>
                  <a:pt x="130066" y="99606"/>
                  <a:pt x="130103" y="99608"/>
                  <a:pt x="130124" y="99608"/>
                </a:cubicBezTo>
                <a:cubicBezTo>
                  <a:pt x="130308" y="99608"/>
                  <a:pt x="129413" y="99515"/>
                  <a:pt x="129229" y="99478"/>
                </a:cubicBezTo>
                <a:cubicBezTo>
                  <a:pt x="128769" y="99406"/>
                  <a:pt x="128334" y="99285"/>
                  <a:pt x="127898" y="99188"/>
                </a:cubicBezTo>
                <a:cubicBezTo>
                  <a:pt x="127829" y="99170"/>
                  <a:pt x="127770" y="99155"/>
                  <a:pt x="127718" y="99142"/>
                </a:cubicBezTo>
                <a:lnTo>
                  <a:pt x="127718" y="99142"/>
                </a:lnTo>
                <a:cubicBezTo>
                  <a:pt x="127647" y="99112"/>
                  <a:pt x="127549" y="99071"/>
                  <a:pt x="127414" y="99019"/>
                </a:cubicBezTo>
                <a:cubicBezTo>
                  <a:pt x="125537" y="98296"/>
                  <a:pt x="124497" y="97574"/>
                  <a:pt x="123319" y="95947"/>
                </a:cubicBezTo>
                <a:lnTo>
                  <a:pt x="123319" y="95947"/>
                </a:lnTo>
                <a:cubicBezTo>
                  <a:pt x="123336" y="95969"/>
                  <a:pt x="123347" y="95979"/>
                  <a:pt x="123352" y="95979"/>
                </a:cubicBezTo>
                <a:cubicBezTo>
                  <a:pt x="123403" y="95979"/>
                  <a:pt x="123056" y="95194"/>
                  <a:pt x="123058" y="95194"/>
                </a:cubicBezTo>
                <a:lnTo>
                  <a:pt x="123058" y="95194"/>
                </a:lnTo>
                <a:cubicBezTo>
                  <a:pt x="123058" y="95194"/>
                  <a:pt x="123059" y="95195"/>
                  <a:pt x="123059" y="95196"/>
                </a:cubicBezTo>
                <a:cubicBezTo>
                  <a:pt x="123041" y="95122"/>
                  <a:pt x="123008" y="94416"/>
                  <a:pt x="122972" y="94416"/>
                </a:cubicBezTo>
                <a:cubicBezTo>
                  <a:pt x="122969" y="94416"/>
                  <a:pt x="122965" y="94424"/>
                  <a:pt x="122961" y="94440"/>
                </a:cubicBezTo>
                <a:lnTo>
                  <a:pt x="122961" y="94440"/>
                </a:lnTo>
                <a:cubicBezTo>
                  <a:pt x="122997" y="94177"/>
                  <a:pt x="123061" y="93917"/>
                  <a:pt x="123156" y="93671"/>
                </a:cubicBezTo>
                <a:lnTo>
                  <a:pt x="123156" y="93671"/>
                </a:lnTo>
                <a:cubicBezTo>
                  <a:pt x="123069" y="93955"/>
                  <a:pt x="123041" y="94057"/>
                  <a:pt x="123049" y="94057"/>
                </a:cubicBezTo>
                <a:cubicBezTo>
                  <a:pt x="123064" y="94057"/>
                  <a:pt x="123227" y="93624"/>
                  <a:pt x="123325" y="93478"/>
                </a:cubicBezTo>
                <a:cubicBezTo>
                  <a:pt x="123329" y="93472"/>
                  <a:pt x="123333" y="93465"/>
                  <a:pt x="123338" y="93460"/>
                </a:cubicBezTo>
                <a:lnTo>
                  <a:pt x="123338" y="93460"/>
                </a:lnTo>
                <a:cubicBezTo>
                  <a:pt x="123363" y="93436"/>
                  <a:pt x="123391" y="93410"/>
                  <a:pt x="123422" y="93381"/>
                </a:cubicBezTo>
                <a:cubicBezTo>
                  <a:pt x="123504" y="93322"/>
                  <a:pt x="123638" y="93243"/>
                  <a:pt x="123771" y="93167"/>
                </a:cubicBezTo>
                <a:lnTo>
                  <a:pt x="123771" y="93167"/>
                </a:lnTo>
                <a:cubicBezTo>
                  <a:pt x="124045" y="93042"/>
                  <a:pt x="124321" y="92923"/>
                  <a:pt x="124591" y="92813"/>
                </a:cubicBezTo>
                <a:lnTo>
                  <a:pt x="124591" y="92813"/>
                </a:lnTo>
                <a:cubicBezTo>
                  <a:pt x="124604" y="92809"/>
                  <a:pt x="124618" y="92805"/>
                  <a:pt x="124632" y="92800"/>
                </a:cubicBezTo>
                <a:cubicBezTo>
                  <a:pt x="124995" y="92703"/>
                  <a:pt x="125382" y="92607"/>
                  <a:pt x="125769" y="92510"/>
                </a:cubicBezTo>
                <a:cubicBezTo>
                  <a:pt x="126519" y="92316"/>
                  <a:pt x="127269" y="92123"/>
                  <a:pt x="128019" y="91881"/>
                </a:cubicBezTo>
                <a:cubicBezTo>
                  <a:pt x="130511" y="91058"/>
                  <a:pt x="132979" y="90090"/>
                  <a:pt x="135157" y="88590"/>
                </a:cubicBezTo>
                <a:cubicBezTo>
                  <a:pt x="138447" y="86340"/>
                  <a:pt x="141932" y="82348"/>
                  <a:pt x="139681" y="78186"/>
                </a:cubicBezTo>
                <a:cubicBezTo>
                  <a:pt x="137504" y="74121"/>
                  <a:pt x="132423" y="72210"/>
                  <a:pt x="128189" y="71194"/>
                </a:cubicBezTo>
                <a:cubicBezTo>
                  <a:pt x="125438" y="70510"/>
                  <a:pt x="122604" y="70279"/>
                  <a:pt x="119760" y="70279"/>
                </a:cubicBezTo>
                <a:cubicBezTo>
                  <a:pt x="117775" y="70279"/>
                  <a:pt x="115785" y="70391"/>
                  <a:pt x="113816" y="70540"/>
                </a:cubicBezTo>
                <a:cubicBezTo>
                  <a:pt x="109824" y="70831"/>
                  <a:pt x="105880" y="71508"/>
                  <a:pt x="101888" y="71798"/>
                </a:cubicBezTo>
                <a:cubicBezTo>
                  <a:pt x="101730" y="71810"/>
                  <a:pt x="101307" y="71832"/>
                  <a:pt x="101084" y="71844"/>
                </a:cubicBezTo>
                <a:lnTo>
                  <a:pt x="101084" y="71844"/>
                </a:lnTo>
                <a:cubicBezTo>
                  <a:pt x="100874" y="71847"/>
                  <a:pt x="100665" y="71847"/>
                  <a:pt x="100460" y="71847"/>
                </a:cubicBezTo>
                <a:cubicBezTo>
                  <a:pt x="100198" y="71854"/>
                  <a:pt x="99938" y="71857"/>
                  <a:pt x="99679" y="71857"/>
                </a:cubicBezTo>
                <a:cubicBezTo>
                  <a:pt x="99053" y="71857"/>
                  <a:pt x="98432" y="71840"/>
                  <a:pt x="97799" y="71823"/>
                </a:cubicBezTo>
                <a:cubicBezTo>
                  <a:pt x="97363" y="71798"/>
                  <a:pt x="96928" y="71774"/>
                  <a:pt x="96492" y="71750"/>
                </a:cubicBezTo>
                <a:cubicBezTo>
                  <a:pt x="96348" y="71737"/>
                  <a:pt x="95851" y="71681"/>
                  <a:pt x="95657" y="71664"/>
                </a:cubicBezTo>
                <a:lnTo>
                  <a:pt x="95657" y="71664"/>
                </a:lnTo>
                <a:cubicBezTo>
                  <a:pt x="94856" y="71538"/>
                  <a:pt x="94057" y="71389"/>
                  <a:pt x="93274" y="71194"/>
                </a:cubicBezTo>
                <a:cubicBezTo>
                  <a:pt x="92863" y="71097"/>
                  <a:pt x="92452" y="71000"/>
                  <a:pt x="92065" y="70879"/>
                </a:cubicBezTo>
                <a:cubicBezTo>
                  <a:pt x="92051" y="70875"/>
                  <a:pt x="92038" y="70871"/>
                  <a:pt x="92025" y="70868"/>
                </a:cubicBezTo>
                <a:lnTo>
                  <a:pt x="92025" y="70868"/>
                </a:lnTo>
                <a:cubicBezTo>
                  <a:pt x="91961" y="70839"/>
                  <a:pt x="91857" y="70796"/>
                  <a:pt x="91702" y="70734"/>
                </a:cubicBezTo>
                <a:cubicBezTo>
                  <a:pt x="90927" y="70444"/>
                  <a:pt x="90177" y="70105"/>
                  <a:pt x="89451" y="69718"/>
                </a:cubicBezTo>
                <a:cubicBezTo>
                  <a:pt x="87975" y="68919"/>
                  <a:pt x="87201" y="68266"/>
                  <a:pt x="85846" y="66693"/>
                </a:cubicBezTo>
                <a:cubicBezTo>
                  <a:pt x="85604" y="66403"/>
                  <a:pt x="85387" y="66113"/>
                  <a:pt x="85169" y="65798"/>
                </a:cubicBezTo>
                <a:cubicBezTo>
                  <a:pt x="85151" y="65780"/>
                  <a:pt x="84788" y="65197"/>
                  <a:pt x="84767" y="65192"/>
                </a:cubicBezTo>
                <a:lnTo>
                  <a:pt x="84767" y="65192"/>
                </a:lnTo>
                <a:cubicBezTo>
                  <a:pt x="84476" y="64612"/>
                  <a:pt x="84222" y="64029"/>
                  <a:pt x="84007" y="63427"/>
                </a:cubicBezTo>
                <a:cubicBezTo>
                  <a:pt x="83451" y="61927"/>
                  <a:pt x="83040" y="60378"/>
                  <a:pt x="82798" y="58805"/>
                </a:cubicBezTo>
                <a:cubicBezTo>
                  <a:pt x="82217" y="55805"/>
                  <a:pt x="81927" y="52757"/>
                  <a:pt x="81031" y="49829"/>
                </a:cubicBezTo>
                <a:cubicBezTo>
                  <a:pt x="80039" y="46587"/>
                  <a:pt x="77958" y="43804"/>
                  <a:pt x="75103" y="41965"/>
                </a:cubicBezTo>
                <a:cubicBezTo>
                  <a:pt x="72248" y="40030"/>
                  <a:pt x="67990" y="39110"/>
                  <a:pt x="65691" y="37199"/>
                </a:cubicBezTo>
                <a:cubicBezTo>
                  <a:pt x="64433" y="36207"/>
                  <a:pt x="63586" y="34779"/>
                  <a:pt x="63272" y="33207"/>
                </a:cubicBezTo>
                <a:cubicBezTo>
                  <a:pt x="62981" y="31852"/>
                  <a:pt x="63635" y="31126"/>
                  <a:pt x="64699" y="29819"/>
                </a:cubicBezTo>
                <a:cubicBezTo>
                  <a:pt x="65957" y="28271"/>
                  <a:pt x="66853" y="26577"/>
                  <a:pt x="66732" y="24545"/>
                </a:cubicBezTo>
                <a:cubicBezTo>
                  <a:pt x="66611" y="22512"/>
                  <a:pt x="65232" y="20818"/>
                  <a:pt x="63683" y="19633"/>
                </a:cubicBezTo>
                <a:cubicBezTo>
                  <a:pt x="60426" y="17184"/>
                  <a:pt x="56445" y="16207"/>
                  <a:pt x="52612" y="14957"/>
                </a:cubicBezTo>
                <a:lnTo>
                  <a:pt x="52612" y="14957"/>
                </a:lnTo>
                <a:cubicBezTo>
                  <a:pt x="52547" y="14934"/>
                  <a:pt x="52463" y="14904"/>
                  <a:pt x="52360" y="14866"/>
                </a:cubicBezTo>
                <a:cubicBezTo>
                  <a:pt x="51948" y="14721"/>
                  <a:pt x="51537" y="14576"/>
                  <a:pt x="51126" y="14407"/>
                </a:cubicBezTo>
                <a:cubicBezTo>
                  <a:pt x="50303" y="14068"/>
                  <a:pt x="49529" y="13681"/>
                  <a:pt x="48754" y="13245"/>
                </a:cubicBezTo>
                <a:cubicBezTo>
                  <a:pt x="47956" y="12785"/>
                  <a:pt x="48053" y="12858"/>
                  <a:pt x="47206" y="12060"/>
                </a:cubicBezTo>
                <a:cubicBezTo>
                  <a:pt x="46553" y="11406"/>
                  <a:pt x="45948" y="10705"/>
                  <a:pt x="45391" y="9955"/>
                </a:cubicBezTo>
                <a:cubicBezTo>
                  <a:pt x="42510" y="6247"/>
                  <a:pt x="38500" y="4798"/>
                  <a:pt x="33900" y="4798"/>
                </a:cubicBezTo>
                <a:cubicBezTo>
                  <a:pt x="33787" y="4798"/>
                  <a:pt x="33673" y="4799"/>
                  <a:pt x="33560" y="4801"/>
                </a:cubicBezTo>
                <a:cubicBezTo>
                  <a:pt x="31237" y="4849"/>
                  <a:pt x="28938" y="5140"/>
                  <a:pt x="26640" y="5406"/>
                </a:cubicBezTo>
                <a:cubicBezTo>
                  <a:pt x="26367" y="5433"/>
                  <a:pt x="26094" y="5453"/>
                  <a:pt x="25821" y="5473"/>
                </a:cubicBezTo>
                <a:lnTo>
                  <a:pt x="25821" y="5473"/>
                </a:lnTo>
                <a:cubicBezTo>
                  <a:pt x="25925" y="5461"/>
                  <a:pt x="25895" y="5457"/>
                  <a:pt x="25797" y="5457"/>
                </a:cubicBezTo>
                <a:cubicBezTo>
                  <a:pt x="25576" y="5457"/>
                  <a:pt x="25008" y="5478"/>
                  <a:pt x="24849" y="5478"/>
                </a:cubicBezTo>
                <a:cubicBezTo>
                  <a:pt x="24341" y="5478"/>
                  <a:pt x="23857" y="5454"/>
                  <a:pt x="23349" y="5406"/>
                </a:cubicBezTo>
                <a:cubicBezTo>
                  <a:pt x="23184" y="5394"/>
                  <a:pt x="23064" y="5386"/>
                  <a:pt x="22979" y="5382"/>
                </a:cubicBezTo>
                <a:lnTo>
                  <a:pt x="22979" y="5382"/>
                </a:lnTo>
                <a:cubicBezTo>
                  <a:pt x="22930" y="5374"/>
                  <a:pt x="22876" y="5366"/>
                  <a:pt x="22817" y="5357"/>
                </a:cubicBezTo>
                <a:cubicBezTo>
                  <a:pt x="19260" y="4849"/>
                  <a:pt x="15897" y="3446"/>
                  <a:pt x="13066" y="1244"/>
                </a:cubicBezTo>
                <a:cubicBezTo>
                  <a:pt x="11899" y="352"/>
                  <a:pt x="10495" y="1"/>
                  <a:pt x="9052" y="1"/>
                </a:cubicBezTo>
                <a:close/>
              </a:path>
            </a:pathLst>
          </a:custGeom>
          <a:gradFill>
            <a:gsLst>
              <a:gs pos="0">
                <a:srgbClr val="FFFFFF">
                  <a:alpha val="0"/>
                </a:srgbClr>
              </a:gs>
              <a:gs pos="100000">
                <a:srgbClr val="FFFFFF">
                  <a:alpha val="9019"/>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19"/>
          <p:cNvGrpSpPr/>
          <p:nvPr/>
        </p:nvGrpSpPr>
        <p:grpSpPr>
          <a:xfrm>
            <a:off x="7642173" y="-564976"/>
            <a:ext cx="1918539" cy="2276724"/>
            <a:chOff x="7718373" y="-564976"/>
            <a:chExt cx="1918539" cy="2276724"/>
          </a:xfrm>
        </p:grpSpPr>
        <p:grpSp>
          <p:nvGrpSpPr>
            <p:cNvPr id="593" name="Google Shape;593;p19"/>
            <p:cNvGrpSpPr/>
            <p:nvPr/>
          </p:nvGrpSpPr>
          <p:grpSpPr>
            <a:xfrm>
              <a:off x="8409984" y="-30557"/>
              <a:ext cx="1161778" cy="1156274"/>
              <a:chOff x="5830100" y="1454250"/>
              <a:chExt cx="780975" cy="777275"/>
            </a:xfrm>
          </p:grpSpPr>
          <p:sp>
            <p:nvSpPr>
              <p:cNvPr id="594" name="Google Shape;594;p19"/>
              <p:cNvSpPr/>
              <p:nvPr/>
            </p:nvSpPr>
            <p:spPr>
              <a:xfrm>
                <a:off x="5903600" y="1454250"/>
                <a:ext cx="707475" cy="712975"/>
              </a:xfrm>
              <a:custGeom>
                <a:avLst/>
                <a:gdLst/>
                <a:ahLst/>
                <a:cxnLst/>
                <a:rect l="l" t="t" r="r" b="b"/>
                <a:pathLst>
                  <a:path w="28299" h="28519" extrusionOk="0">
                    <a:moveTo>
                      <a:pt x="28299" y="0"/>
                    </a:moveTo>
                    <a:lnTo>
                      <a:pt x="297" y="27410"/>
                    </a:lnTo>
                    <a:cubicBezTo>
                      <a:pt x="43" y="27643"/>
                      <a:pt x="1" y="28044"/>
                      <a:pt x="233" y="28298"/>
                    </a:cubicBezTo>
                    <a:cubicBezTo>
                      <a:pt x="345" y="28444"/>
                      <a:pt x="511" y="28518"/>
                      <a:pt x="680" y="28518"/>
                    </a:cubicBezTo>
                    <a:cubicBezTo>
                      <a:pt x="829" y="28518"/>
                      <a:pt x="981" y="28460"/>
                      <a:pt x="1100" y="28341"/>
                    </a:cubicBezTo>
                    <a:lnTo>
                      <a:pt x="1100" y="28319"/>
                    </a:lnTo>
                    <a:lnTo>
                      <a:pt x="28299"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9"/>
              <p:cNvSpPr/>
              <p:nvPr/>
            </p:nvSpPr>
            <p:spPr>
              <a:xfrm>
                <a:off x="5830100" y="2072725"/>
                <a:ext cx="176000" cy="158800"/>
              </a:xfrm>
              <a:custGeom>
                <a:avLst/>
                <a:gdLst/>
                <a:ahLst/>
                <a:cxnLst/>
                <a:rect l="l" t="t" r="r" b="b"/>
                <a:pathLst>
                  <a:path w="7040" h="6352" extrusionOk="0">
                    <a:moveTo>
                      <a:pt x="3562" y="1"/>
                    </a:moveTo>
                    <a:cubicBezTo>
                      <a:pt x="2622" y="1"/>
                      <a:pt x="1671" y="414"/>
                      <a:pt x="1016" y="1317"/>
                    </a:cubicBezTo>
                    <a:cubicBezTo>
                      <a:pt x="1" y="2713"/>
                      <a:pt x="297" y="4680"/>
                      <a:pt x="1693" y="5716"/>
                    </a:cubicBezTo>
                    <a:cubicBezTo>
                      <a:pt x="2286" y="6156"/>
                      <a:pt x="2938" y="6351"/>
                      <a:pt x="3572" y="6351"/>
                    </a:cubicBezTo>
                    <a:cubicBezTo>
                      <a:pt x="5381" y="6351"/>
                      <a:pt x="7040" y="4759"/>
                      <a:pt x="6726" y="2692"/>
                    </a:cubicBezTo>
                    <a:cubicBezTo>
                      <a:pt x="6456" y="995"/>
                      <a:pt x="5021" y="1"/>
                      <a:pt x="3562"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19"/>
            <p:cNvGrpSpPr/>
            <p:nvPr/>
          </p:nvGrpSpPr>
          <p:grpSpPr>
            <a:xfrm>
              <a:off x="8423997" y="500024"/>
              <a:ext cx="1212915" cy="1211725"/>
              <a:chOff x="5182925" y="1757200"/>
              <a:chExt cx="815350" cy="814550"/>
            </a:xfrm>
          </p:grpSpPr>
          <p:sp>
            <p:nvSpPr>
              <p:cNvPr id="597" name="Google Shape;597;p19"/>
              <p:cNvSpPr/>
              <p:nvPr/>
            </p:nvSpPr>
            <p:spPr>
              <a:xfrm>
                <a:off x="5219950" y="1757200"/>
                <a:ext cx="778325" cy="782225"/>
              </a:xfrm>
              <a:custGeom>
                <a:avLst/>
                <a:gdLst/>
                <a:ahLst/>
                <a:cxnLst/>
                <a:rect l="l" t="t" r="r" b="b"/>
                <a:pathLst>
                  <a:path w="31133" h="31289" extrusionOk="0">
                    <a:moveTo>
                      <a:pt x="31132" y="1"/>
                    </a:moveTo>
                    <a:lnTo>
                      <a:pt x="148" y="30731"/>
                    </a:lnTo>
                    <a:cubicBezTo>
                      <a:pt x="22" y="30837"/>
                      <a:pt x="0" y="31048"/>
                      <a:pt x="127" y="31175"/>
                    </a:cubicBezTo>
                    <a:cubicBezTo>
                      <a:pt x="182" y="31252"/>
                      <a:pt x="260" y="31289"/>
                      <a:pt x="340" y="31289"/>
                    </a:cubicBezTo>
                    <a:cubicBezTo>
                      <a:pt x="414" y="31289"/>
                      <a:pt x="489" y="31257"/>
                      <a:pt x="550" y="31196"/>
                    </a:cubicBezTo>
                    <a:lnTo>
                      <a:pt x="571" y="31196"/>
                    </a:lnTo>
                    <a:lnTo>
                      <a:pt x="31132" y="1"/>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9"/>
              <p:cNvSpPr/>
              <p:nvPr/>
            </p:nvSpPr>
            <p:spPr>
              <a:xfrm>
                <a:off x="5182925" y="2492300"/>
                <a:ext cx="88025" cy="79450"/>
              </a:xfrm>
              <a:custGeom>
                <a:avLst/>
                <a:gdLst/>
                <a:ahLst/>
                <a:cxnLst/>
                <a:rect l="l" t="t" r="r" b="b"/>
                <a:pathLst>
                  <a:path w="3521" h="3178" extrusionOk="0">
                    <a:moveTo>
                      <a:pt x="1789" y="0"/>
                    </a:moveTo>
                    <a:cubicBezTo>
                      <a:pt x="1322" y="0"/>
                      <a:pt x="852" y="204"/>
                      <a:pt x="530" y="650"/>
                    </a:cubicBezTo>
                    <a:cubicBezTo>
                      <a:pt x="1" y="1348"/>
                      <a:pt x="149" y="2342"/>
                      <a:pt x="868" y="2871"/>
                    </a:cubicBezTo>
                    <a:cubicBezTo>
                      <a:pt x="1161" y="3083"/>
                      <a:pt x="1483" y="3177"/>
                      <a:pt x="1795" y="3177"/>
                    </a:cubicBezTo>
                    <a:cubicBezTo>
                      <a:pt x="2697" y="3177"/>
                      <a:pt x="3521" y="2385"/>
                      <a:pt x="3364" y="1348"/>
                    </a:cubicBezTo>
                    <a:cubicBezTo>
                      <a:pt x="3235" y="497"/>
                      <a:pt x="2517" y="0"/>
                      <a:pt x="1789" y="0"/>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19"/>
            <p:cNvGrpSpPr/>
            <p:nvPr/>
          </p:nvGrpSpPr>
          <p:grpSpPr>
            <a:xfrm>
              <a:off x="7718373" y="-564976"/>
              <a:ext cx="1766000" cy="1756825"/>
              <a:chOff x="7018013" y="1884612"/>
              <a:chExt cx="1766000" cy="1756825"/>
            </a:xfrm>
          </p:grpSpPr>
          <p:sp>
            <p:nvSpPr>
              <p:cNvPr id="600" name="Google Shape;600;p19"/>
              <p:cNvSpPr/>
              <p:nvPr/>
            </p:nvSpPr>
            <p:spPr>
              <a:xfrm>
                <a:off x="7185613" y="1884612"/>
                <a:ext cx="1598400" cy="1612000"/>
              </a:xfrm>
              <a:custGeom>
                <a:avLst/>
                <a:gdLst/>
                <a:ahLst/>
                <a:cxnLst/>
                <a:rect l="l" t="t" r="r" b="b"/>
                <a:pathLst>
                  <a:path w="63936" h="64480" extrusionOk="0">
                    <a:moveTo>
                      <a:pt x="63936" y="0"/>
                    </a:moveTo>
                    <a:lnTo>
                      <a:pt x="657" y="61989"/>
                    </a:lnTo>
                    <a:cubicBezTo>
                      <a:pt x="43" y="62581"/>
                      <a:pt x="1" y="63449"/>
                      <a:pt x="508" y="63998"/>
                    </a:cubicBezTo>
                    <a:cubicBezTo>
                      <a:pt x="778" y="64332"/>
                      <a:pt x="1118" y="64480"/>
                      <a:pt x="1469" y="64480"/>
                    </a:cubicBezTo>
                    <a:cubicBezTo>
                      <a:pt x="1806" y="64480"/>
                      <a:pt x="2153" y="64343"/>
                      <a:pt x="2454" y="64104"/>
                    </a:cubicBezTo>
                    <a:lnTo>
                      <a:pt x="2475" y="64020"/>
                    </a:lnTo>
                    <a:lnTo>
                      <a:pt x="63936" y="0"/>
                    </a:lnTo>
                    <a:close/>
                  </a:path>
                </a:pathLst>
              </a:custGeom>
              <a:gradFill>
                <a:gsLst>
                  <a:gs pos="0">
                    <a:srgbClr val="24224D">
                      <a:alpha val="50196"/>
                    </a:srgbClr>
                  </a:gs>
                  <a:gs pos="54000">
                    <a:srgbClr val="515EA6">
                      <a:alpha val="72156"/>
                    </a:srgbClr>
                  </a:gs>
                  <a:gs pos="100000">
                    <a:srgbClr val="E2E1FF">
                      <a:alpha val="59607"/>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9"/>
              <p:cNvSpPr/>
              <p:nvPr/>
            </p:nvSpPr>
            <p:spPr>
              <a:xfrm>
                <a:off x="7018013" y="3285437"/>
                <a:ext cx="403450" cy="356000"/>
              </a:xfrm>
              <a:custGeom>
                <a:avLst/>
                <a:gdLst/>
                <a:ahLst/>
                <a:cxnLst/>
                <a:rect l="l" t="t" r="r" b="b"/>
                <a:pathLst>
                  <a:path w="16138" h="14240" extrusionOk="0">
                    <a:moveTo>
                      <a:pt x="8133" y="1"/>
                    </a:moveTo>
                    <a:cubicBezTo>
                      <a:pt x="5950" y="1"/>
                      <a:pt x="3775" y="992"/>
                      <a:pt x="2327" y="2868"/>
                    </a:cubicBezTo>
                    <a:cubicBezTo>
                      <a:pt x="1" y="6041"/>
                      <a:pt x="698" y="10503"/>
                      <a:pt x="3871" y="12830"/>
                    </a:cubicBezTo>
                    <a:cubicBezTo>
                      <a:pt x="5131" y="13781"/>
                      <a:pt x="6603" y="14239"/>
                      <a:pt x="8073" y="14239"/>
                    </a:cubicBezTo>
                    <a:cubicBezTo>
                      <a:pt x="10230" y="14239"/>
                      <a:pt x="12382" y="13253"/>
                      <a:pt x="13853" y="11392"/>
                    </a:cubicBezTo>
                    <a:cubicBezTo>
                      <a:pt x="16138" y="8177"/>
                      <a:pt x="15545" y="3736"/>
                      <a:pt x="12373" y="1409"/>
                    </a:cubicBezTo>
                    <a:cubicBezTo>
                      <a:pt x="11106" y="459"/>
                      <a:pt x="9618" y="1"/>
                      <a:pt x="8133" y="1"/>
                    </a:cubicBezTo>
                    <a:close/>
                  </a:path>
                </a:pathLst>
              </a:custGeom>
              <a:gradFill>
                <a:gsLst>
                  <a:gs pos="0">
                    <a:srgbClr val="515EA6">
                      <a:alpha val="60000"/>
                    </a:srgbClr>
                  </a:gs>
                  <a:gs pos="6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19"/>
          <p:cNvSpPr/>
          <p:nvPr/>
        </p:nvSpPr>
        <p:spPr>
          <a:xfrm rot="10800000">
            <a:off x="3617299" y="4532677"/>
            <a:ext cx="1909402" cy="1739566"/>
          </a:xfrm>
          <a:custGeom>
            <a:avLst/>
            <a:gdLst/>
            <a:ahLst/>
            <a:cxnLst/>
            <a:rect l="l" t="t" r="r" b="b"/>
            <a:pathLst>
              <a:path w="30570" h="27852" extrusionOk="0">
                <a:moveTo>
                  <a:pt x="15285" y="1"/>
                </a:moveTo>
                <a:cubicBezTo>
                  <a:pt x="11724" y="1"/>
                  <a:pt x="8162" y="1357"/>
                  <a:pt x="5450" y="4069"/>
                </a:cubicBezTo>
                <a:cubicBezTo>
                  <a:pt x="0" y="9519"/>
                  <a:pt x="0" y="18340"/>
                  <a:pt x="5450" y="23764"/>
                </a:cubicBezTo>
                <a:cubicBezTo>
                  <a:pt x="8162" y="26489"/>
                  <a:pt x="11724" y="27852"/>
                  <a:pt x="15285" y="27852"/>
                </a:cubicBezTo>
                <a:cubicBezTo>
                  <a:pt x="18846" y="27852"/>
                  <a:pt x="22408" y="26489"/>
                  <a:pt x="25120" y="23764"/>
                </a:cubicBezTo>
                <a:cubicBezTo>
                  <a:pt x="30570" y="18340"/>
                  <a:pt x="30570" y="9519"/>
                  <a:pt x="25120" y="4069"/>
                </a:cubicBezTo>
                <a:cubicBezTo>
                  <a:pt x="22408" y="1357"/>
                  <a:pt x="18846" y="1"/>
                  <a:pt x="15285" y="1"/>
                </a:cubicBezTo>
                <a:close/>
              </a:path>
            </a:pathLst>
          </a:custGeom>
          <a:gradFill>
            <a:gsLst>
              <a:gs pos="0">
                <a:schemeClr val="lt2"/>
              </a:gs>
              <a:gs pos="51000">
                <a:srgbClr val="23223D"/>
              </a:gs>
              <a:gs pos="100000">
                <a:schemeClr val="lt1"/>
              </a:gs>
            </a:gsLst>
            <a:lin ang="16200038" scaled="0"/>
          </a:gradFill>
          <a:ln>
            <a:noFill/>
          </a:ln>
          <a:effectLst>
            <a:outerShdw blurRad="814388"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9"/>
          <p:cNvSpPr txBox="1">
            <a:spLocks noGrp="1"/>
          </p:cNvSpPr>
          <p:nvPr>
            <p:ph type="title" hasCustomPrompt="1"/>
          </p:nvPr>
        </p:nvSpPr>
        <p:spPr>
          <a:xfrm flipH="1">
            <a:off x="3429804" y="1665207"/>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sz="4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04" name="Google Shape;604;p19"/>
          <p:cNvSpPr txBox="1">
            <a:spLocks noGrp="1"/>
          </p:cNvSpPr>
          <p:nvPr>
            <p:ph type="subTitle" idx="1"/>
          </p:nvPr>
        </p:nvSpPr>
        <p:spPr>
          <a:xfrm flipH="1">
            <a:off x="999025" y="1492750"/>
            <a:ext cx="2304000" cy="371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800">
                <a:latin typeface="Karantina"/>
                <a:ea typeface="Karantina"/>
                <a:cs typeface="Karantina"/>
                <a:sym typeface="Karantina"/>
              </a:defRPr>
            </a:lvl1pPr>
            <a:lvl2pPr lvl="1" algn="r" rtl="0">
              <a:lnSpc>
                <a:spcPct val="100000"/>
              </a:lnSpc>
              <a:spcBef>
                <a:spcPts val="0"/>
              </a:spcBef>
              <a:spcAft>
                <a:spcPts val="0"/>
              </a:spcAft>
              <a:buNone/>
              <a:defRPr sz="2800">
                <a:latin typeface="Karantina"/>
                <a:ea typeface="Karantina"/>
                <a:cs typeface="Karantina"/>
                <a:sym typeface="Karantina"/>
              </a:defRPr>
            </a:lvl2pPr>
            <a:lvl3pPr lvl="2" algn="r" rtl="0">
              <a:lnSpc>
                <a:spcPct val="100000"/>
              </a:lnSpc>
              <a:spcBef>
                <a:spcPts val="0"/>
              </a:spcBef>
              <a:spcAft>
                <a:spcPts val="0"/>
              </a:spcAft>
              <a:buNone/>
              <a:defRPr sz="2800">
                <a:latin typeface="Karantina"/>
                <a:ea typeface="Karantina"/>
                <a:cs typeface="Karantina"/>
                <a:sym typeface="Karantina"/>
              </a:defRPr>
            </a:lvl3pPr>
            <a:lvl4pPr lvl="3" algn="r" rtl="0">
              <a:lnSpc>
                <a:spcPct val="100000"/>
              </a:lnSpc>
              <a:spcBef>
                <a:spcPts val="0"/>
              </a:spcBef>
              <a:spcAft>
                <a:spcPts val="0"/>
              </a:spcAft>
              <a:buNone/>
              <a:defRPr sz="2800">
                <a:latin typeface="Karantina"/>
                <a:ea typeface="Karantina"/>
                <a:cs typeface="Karantina"/>
                <a:sym typeface="Karantina"/>
              </a:defRPr>
            </a:lvl4pPr>
            <a:lvl5pPr lvl="4" algn="r" rtl="0">
              <a:lnSpc>
                <a:spcPct val="100000"/>
              </a:lnSpc>
              <a:spcBef>
                <a:spcPts val="0"/>
              </a:spcBef>
              <a:spcAft>
                <a:spcPts val="0"/>
              </a:spcAft>
              <a:buNone/>
              <a:defRPr sz="2800">
                <a:latin typeface="Karantina"/>
                <a:ea typeface="Karantina"/>
                <a:cs typeface="Karantina"/>
                <a:sym typeface="Karantina"/>
              </a:defRPr>
            </a:lvl5pPr>
            <a:lvl6pPr lvl="5" algn="r" rtl="0">
              <a:lnSpc>
                <a:spcPct val="100000"/>
              </a:lnSpc>
              <a:spcBef>
                <a:spcPts val="0"/>
              </a:spcBef>
              <a:spcAft>
                <a:spcPts val="0"/>
              </a:spcAft>
              <a:buNone/>
              <a:defRPr sz="2800">
                <a:latin typeface="Karantina"/>
                <a:ea typeface="Karantina"/>
                <a:cs typeface="Karantina"/>
                <a:sym typeface="Karantina"/>
              </a:defRPr>
            </a:lvl6pPr>
            <a:lvl7pPr lvl="6" algn="r" rtl="0">
              <a:lnSpc>
                <a:spcPct val="100000"/>
              </a:lnSpc>
              <a:spcBef>
                <a:spcPts val="0"/>
              </a:spcBef>
              <a:spcAft>
                <a:spcPts val="0"/>
              </a:spcAft>
              <a:buNone/>
              <a:defRPr sz="2800">
                <a:latin typeface="Karantina"/>
                <a:ea typeface="Karantina"/>
                <a:cs typeface="Karantina"/>
                <a:sym typeface="Karantina"/>
              </a:defRPr>
            </a:lvl7pPr>
            <a:lvl8pPr lvl="7" algn="r" rtl="0">
              <a:lnSpc>
                <a:spcPct val="100000"/>
              </a:lnSpc>
              <a:spcBef>
                <a:spcPts val="0"/>
              </a:spcBef>
              <a:spcAft>
                <a:spcPts val="0"/>
              </a:spcAft>
              <a:buNone/>
              <a:defRPr sz="2800">
                <a:latin typeface="Karantina"/>
                <a:ea typeface="Karantina"/>
                <a:cs typeface="Karantina"/>
                <a:sym typeface="Karantina"/>
              </a:defRPr>
            </a:lvl8pPr>
            <a:lvl9pPr lvl="8" algn="r"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605" name="Google Shape;605;p19"/>
          <p:cNvSpPr txBox="1">
            <a:spLocks noGrp="1"/>
          </p:cNvSpPr>
          <p:nvPr>
            <p:ph type="subTitle" idx="2"/>
          </p:nvPr>
        </p:nvSpPr>
        <p:spPr>
          <a:xfrm flipH="1">
            <a:off x="999025" y="1815562"/>
            <a:ext cx="2304000" cy="699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
        <p:nvSpPr>
          <p:cNvPr id="606" name="Google Shape;606;p19"/>
          <p:cNvSpPr txBox="1">
            <a:spLocks noGrp="1"/>
          </p:cNvSpPr>
          <p:nvPr>
            <p:ph type="title" idx="3" hasCustomPrompt="1"/>
          </p:nvPr>
        </p:nvSpPr>
        <p:spPr>
          <a:xfrm flipH="1">
            <a:off x="3429804" y="3192007"/>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sz="4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07" name="Google Shape;607;p19"/>
          <p:cNvSpPr txBox="1">
            <a:spLocks noGrp="1"/>
          </p:cNvSpPr>
          <p:nvPr>
            <p:ph type="subTitle" idx="4"/>
          </p:nvPr>
        </p:nvSpPr>
        <p:spPr>
          <a:xfrm flipH="1">
            <a:off x="999025" y="3019562"/>
            <a:ext cx="2304000" cy="371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800">
                <a:latin typeface="Karantina"/>
                <a:ea typeface="Karantina"/>
                <a:cs typeface="Karantina"/>
                <a:sym typeface="Karantina"/>
              </a:defRPr>
            </a:lvl1pPr>
            <a:lvl2pPr lvl="1" algn="r" rtl="0">
              <a:lnSpc>
                <a:spcPct val="100000"/>
              </a:lnSpc>
              <a:spcBef>
                <a:spcPts val="0"/>
              </a:spcBef>
              <a:spcAft>
                <a:spcPts val="0"/>
              </a:spcAft>
              <a:buNone/>
              <a:defRPr sz="2800">
                <a:latin typeface="Karantina"/>
                <a:ea typeface="Karantina"/>
                <a:cs typeface="Karantina"/>
                <a:sym typeface="Karantina"/>
              </a:defRPr>
            </a:lvl2pPr>
            <a:lvl3pPr lvl="2" algn="r" rtl="0">
              <a:lnSpc>
                <a:spcPct val="100000"/>
              </a:lnSpc>
              <a:spcBef>
                <a:spcPts val="0"/>
              </a:spcBef>
              <a:spcAft>
                <a:spcPts val="0"/>
              </a:spcAft>
              <a:buNone/>
              <a:defRPr sz="2800">
                <a:latin typeface="Karantina"/>
                <a:ea typeface="Karantina"/>
                <a:cs typeface="Karantina"/>
                <a:sym typeface="Karantina"/>
              </a:defRPr>
            </a:lvl3pPr>
            <a:lvl4pPr lvl="3" algn="r" rtl="0">
              <a:lnSpc>
                <a:spcPct val="100000"/>
              </a:lnSpc>
              <a:spcBef>
                <a:spcPts val="0"/>
              </a:spcBef>
              <a:spcAft>
                <a:spcPts val="0"/>
              </a:spcAft>
              <a:buNone/>
              <a:defRPr sz="2800">
                <a:latin typeface="Karantina"/>
                <a:ea typeface="Karantina"/>
                <a:cs typeface="Karantina"/>
                <a:sym typeface="Karantina"/>
              </a:defRPr>
            </a:lvl4pPr>
            <a:lvl5pPr lvl="4" algn="r" rtl="0">
              <a:lnSpc>
                <a:spcPct val="100000"/>
              </a:lnSpc>
              <a:spcBef>
                <a:spcPts val="0"/>
              </a:spcBef>
              <a:spcAft>
                <a:spcPts val="0"/>
              </a:spcAft>
              <a:buNone/>
              <a:defRPr sz="2800">
                <a:latin typeface="Karantina"/>
                <a:ea typeface="Karantina"/>
                <a:cs typeface="Karantina"/>
                <a:sym typeface="Karantina"/>
              </a:defRPr>
            </a:lvl5pPr>
            <a:lvl6pPr lvl="5" algn="r" rtl="0">
              <a:lnSpc>
                <a:spcPct val="100000"/>
              </a:lnSpc>
              <a:spcBef>
                <a:spcPts val="0"/>
              </a:spcBef>
              <a:spcAft>
                <a:spcPts val="0"/>
              </a:spcAft>
              <a:buNone/>
              <a:defRPr sz="2800">
                <a:latin typeface="Karantina"/>
                <a:ea typeface="Karantina"/>
                <a:cs typeface="Karantina"/>
                <a:sym typeface="Karantina"/>
              </a:defRPr>
            </a:lvl6pPr>
            <a:lvl7pPr lvl="6" algn="r" rtl="0">
              <a:lnSpc>
                <a:spcPct val="100000"/>
              </a:lnSpc>
              <a:spcBef>
                <a:spcPts val="0"/>
              </a:spcBef>
              <a:spcAft>
                <a:spcPts val="0"/>
              </a:spcAft>
              <a:buNone/>
              <a:defRPr sz="2800">
                <a:latin typeface="Karantina"/>
                <a:ea typeface="Karantina"/>
                <a:cs typeface="Karantina"/>
                <a:sym typeface="Karantina"/>
              </a:defRPr>
            </a:lvl7pPr>
            <a:lvl8pPr lvl="7" algn="r" rtl="0">
              <a:lnSpc>
                <a:spcPct val="100000"/>
              </a:lnSpc>
              <a:spcBef>
                <a:spcPts val="0"/>
              </a:spcBef>
              <a:spcAft>
                <a:spcPts val="0"/>
              </a:spcAft>
              <a:buNone/>
              <a:defRPr sz="2800">
                <a:latin typeface="Karantina"/>
                <a:ea typeface="Karantina"/>
                <a:cs typeface="Karantina"/>
                <a:sym typeface="Karantina"/>
              </a:defRPr>
            </a:lvl8pPr>
            <a:lvl9pPr lvl="8" algn="r"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608" name="Google Shape;608;p19"/>
          <p:cNvSpPr txBox="1">
            <a:spLocks noGrp="1"/>
          </p:cNvSpPr>
          <p:nvPr>
            <p:ph type="subTitle" idx="5"/>
          </p:nvPr>
        </p:nvSpPr>
        <p:spPr>
          <a:xfrm flipH="1">
            <a:off x="999025" y="3342375"/>
            <a:ext cx="2304000" cy="699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
        <p:nvSpPr>
          <p:cNvPr id="609" name="Google Shape;609;p19"/>
          <p:cNvSpPr txBox="1">
            <a:spLocks noGrp="1"/>
          </p:cNvSpPr>
          <p:nvPr>
            <p:ph type="title" idx="6" hasCustomPrompt="1"/>
          </p:nvPr>
        </p:nvSpPr>
        <p:spPr>
          <a:xfrm>
            <a:off x="4946196" y="1665207"/>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sz="4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10" name="Google Shape;610;p19"/>
          <p:cNvSpPr txBox="1">
            <a:spLocks noGrp="1"/>
          </p:cNvSpPr>
          <p:nvPr>
            <p:ph type="subTitle" idx="7"/>
          </p:nvPr>
        </p:nvSpPr>
        <p:spPr>
          <a:xfrm>
            <a:off x="5840975" y="1492750"/>
            <a:ext cx="23040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611" name="Google Shape;611;p19"/>
          <p:cNvSpPr txBox="1">
            <a:spLocks noGrp="1"/>
          </p:cNvSpPr>
          <p:nvPr>
            <p:ph type="subTitle" idx="8"/>
          </p:nvPr>
        </p:nvSpPr>
        <p:spPr>
          <a:xfrm>
            <a:off x="5840975" y="1815562"/>
            <a:ext cx="23040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612" name="Google Shape;612;p19"/>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613" name="Google Shape;613;p19"/>
          <p:cNvSpPr txBox="1">
            <a:spLocks noGrp="1"/>
          </p:cNvSpPr>
          <p:nvPr>
            <p:ph type="title" idx="13" hasCustomPrompt="1"/>
          </p:nvPr>
        </p:nvSpPr>
        <p:spPr>
          <a:xfrm>
            <a:off x="4946196" y="3192007"/>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sz="40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14" name="Google Shape;614;p19"/>
          <p:cNvSpPr txBox="1">
            <a:spLocks noGrp="1"/>
          </p:cNvSpPr>
          <p:nvPr>
            <p:ph type="subTitle" idx="14"/>
          </p:nvPr>
        </p:nvSpPr>
        <p:spPr>
          <a:xfrm>
            <a:off x="5840975" y="3019576"/>
            <a:ext cx="23040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615" name="Google Shape;615;p19"/>
          <p:cNvSpPr txBox="1">
            <a:spLocks noGrp="1"/>
          </p:cNvSpPr>
          <p:nvPr>
            <p:ph type="subTitle" idx="15"/>
          </p:nvPr>
        </p:nvSpPr>
        <p:spPr>
          <a:xfrm>
            <a:off x="5840975" y="3342401"/>
            <a:ext cx="23040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616" name="Google Shape;616;p19"/>
          <p:cNvGrpSpPr/>
          <p:nvPr/>
        </p:nvGrpSpPr>
        <p:grpSpPr>
          <a:xfrm>
            <a:off x="-1549880" y="2757398"/>
            <a:ext cx="2233850" cy="2881955"/>
            <a:chOff x="-869130" y="859063"/>
            <a:chExt cx="2233850" cy="2881955"/>
          </a:xfrm>
        </p:grpSpPr>
        <p:grpSp>
          <p:nvGrpSpPr>
            <p:cNvPr id="617" name="Google Shape;617;p19"/>
            <p:cNvGrpSpPr/>
            <p:nvPr/>
          </p:nvGrpSpPr>
          <p:grpSpPr>
            <a:xfrm>
              <a:off x="583245" y="876223"/>
              <a:ext cx="781475" cy="777550"/>
              <a:chOff x="2532925" y="2911675"/>
              <a:chExt cx="781475" cy="777550"/>
            </a:xfrm>
          </p:grpSpPr>
          <p:sp>
            <p:nvSpPr>
              <p:cNvPr id="618" name="Google Shape;618;p19"/>
              <p:cNvSpPr/>
              <p:nvPr/>
            </p:nvSpPr>
            <p:spPr>
              <a:xfrm>
                <a:off x="3138025" y="2911675"/>
                <a:ext cx="176375" cy="158850"/>
              </a:xfrm>
              <a:custGeom>
                <a:avLst/>
                <a:gdLst/>
                <a:ahLst/>
                <a:cxnLst/>
                <a:rect l="l" t="t" r="r" b="b"/>
                <a:pathLst>
                  <a:path w="7055" h="6354" extrusionOk="0">
                    <a:moveTo>
                      <a:pt x="3478" y="0"/>
                    </a:moveTo>
                    <a:cubicBezTo>
                      <a:pt x="1670" y="0"/>
                      <a:pt x="0" y="1586"/>
                      <a:pt x="329" y="3671"/>
                    </a:cubicBezTo>
                    <a:cubicBezTo>
                      <a:pt x="586" y="5367"/>
                      <a:pt x="2022" y="6353"/>
                      <a:pt x="3480" y="6353"/>
                    </a:cubicBezTo>
                    <a:cubicBezTo>
                      <a:pt x="4421" y="6353"/>
                      <a:pt x="5371" y="5942"/>
                      <a:pt x="6019" y="5046"/>
                    </a:cubicBezTo>
                    <a:cubicBezTo>
                      <a:pt x="7055" y="3629"/>
                      <a:pt x="6738" y="1662"/>
                      <a:pt x="5342" y="626"/>
                    </a:cubicBezTo>
                    <a:cubicBezTo>
                      <a:pt x="4756" y="193"/>
                      <a:pt x="4109" y="0"/>
                      <a:pt x="3478"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9"/>
              <p:cNvSpPr/>
              <p:nvPr/>
            </p:nvSpPr>
            <p:spPr>
              <a:xfrm>
                <a:off x="2532925" y="2976125"/>
                <a:ext cx="707450" cy="713100"/>
              </a:xfrm>
              <a:custGeom>
                <a:avLst/>
                <a:gdLst/>
                <a:ahLst/>
                <a:cxnLst/>
                <a:rect l="l" t="t" r="r" b="b"/>
                <a:pathLst>
                  <a:path w="28298" h="28524" extrusionOk="0">
                    <a:moveTo>
                      <a:pt x="27620" y="0"/>
                    </a:moveTo>
                    <a:cubicBezTo>
                      <a:pt x="27474" y="0"/>
                      <a:pt x="27328" y="54"/>
                      <a:pt x="27219" y="162"/>
                    </a:cubicBezTo>
                    <a:lnTo>
                      <a:pt x="27198" y="205"/>
                    </a:lnTo>
                    <a:lnTo>
                      <a:pt x="0" y="28524"/>
                    </a:lnTo>
                    <a:lnTo>
                      <a:pt x="28002" y="1093"/>
                    </a:lnTo>
                    <a:cubicBezTo>
                      <a:pt x="28277" y="882"/>
                      <a:pt x="28298" y="480"/>
                      <a:pt x="28065" y="205"/>
                    </a:cubicBezTo>
                    <a:cubicBezTo>
                      <a:pt x="27953" y="70"/>
                      <a:pt x="27786" y="0"/>
                      <a:pt x="27620"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19"/>
            <p:cNvGrpSpPr/>
            <p:nvPr/>
          </p:nvGrpSpPr>
          <p:grpSpPr>
            <a:xfrm>
              <a:off x="674770" y="1490267"/>
              <a:ext cx="499675" cy="497625"/>
              <a:chOff x="2548250" y="3477125"/>
              <a:chExt cx="499675" cy="497625"/>
            </a:xfrm>
          </p:grpSpPr>
          <p:sp>
            <p:nvSpPr>
              <p:cNvPr id="621" name="Google Shape;621;p19"/>
              <p:cNvSpPr/>
              <p:nvPr/>
            </p:nvSpPr>
            <p:spPr>
              <a:xfrm>
                <a:off x="2935475" y="3477125"/>
                <a:ext cx="112450" cy="101350"/>
              </a:xfrm>
              <a:custGeom>
                <a:avLst/>
                <a:gdLst/>
                <a:ahLst/>
                <a:cxnLst/>
                <a:rect l="l" t="t" r="r" b="b"/>
                <a:pathLst>
                  <a:path w="4498" h="4054" extrusionOk="0">
                    <a:moveTo>
                      <a:pt x="2217" y="0"/>
                    </a:moveTo>
                    <a:cubicBezTo>
                      <a:pt x="1061" y="0"/>
                      <a:pt x="1" y="1014"/>
                      <a:pt x="204" y="2329"/>
                    </a:cubicBezTo>
                    <a:cubicBezTo>
                      <a:pt x="371" y="3422"/>
                      <a:pt x="1288" y="4053"/>
                      <a:pt x="2219" y="4053"/>
                    </a:cubicBezTo>
                    <a:cubicBezTo>
                      <a:pt x="2820" y="4053"/>
                      <a:pt x="3427" y="3790"/>
                      <a:pt x="3842" y="3218"/>
                    </a:cubicBezTo>
                    <a:cubicBezTo>
                      <a:pt x="4498" y="2308"/>
                      <a:pt x="4307" y="1060"/>
                      <a:pt x="3419" y="405"/>
                    </a:cubicBezTo>
                    <a:cubicBezTo>
                      <a:pt x="3040" y="125"/>
                      <a:pt x="2623" y="0"/>
                      <a:pt x="2217"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9"/>
              <p:cNvSpPr/>
              <p:nvPr/>
            </p:nvSpPr>
            <p:spPr>
              <a:xfrm>
                <a:off x="2548250" y="3518350"/>
                <a:ext cx="452625" cy="456400"/>
              </a:xfrm>
              <a:custGeom>
                <a:avLst/>
                <a:gdLst/>
                <a:ahLst/>
                <a:cxnLst/>
                <a:rect l="l" t="t" r="r" b="b"/>
                <a:pathLst>
                  <a:path w="18105" h="18256" extrusionOk="0">
                    <a:moveTo>
                      <a:pt x="17679" y="1"/>
                    </a:moveTo>
                    <a:cubicBezTo>
                      <a:pt x="17579" y="1"/>
                      <a:pt x="17478" y="38"/>
                      <a:pt x="17406" y="109"/>
                    </a:cubicBezTo>
                    <a:lnTo>
                      <a:pt x="17406" y="130"/>
                    </a:lnTo>
                    <a:lnTo>
                      <a:pt x="0" y="18255"/>
                    </a:lnTo>
                    <a:lnTo>
                      <a:pt x="17914" y="701"/>
                    </a:lnTo>
                    <a:cubicBezTo>
                      <a:pt x="18083" y="553"/>
                      <a:pt x="18104" y="300"/>
                      <a:pt x="17956" y="130"/>
                    </a:cubicBezTo>
                    <a:cubicBezTo>
                      <a:pt x="17891" y="43"/>
                      <a:pt x="17786" y="1"/>
                      <a:pt x="17679"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19"/>
            <p:cNvGrpSpPr/>
            <p:nvPr/>
          </p:nvGrpSpPr>
          <p:grpSpPr>
            <a:xfrm>
              <a:off x="140624" y="1742028"/>
              <a:ext cx="1145201" cy="1144815"/>
              <a:chOff x="2516525" y="3338400"/>
              <a:chExt cx="814800" cy="814525"/>
            </a:xfrm>
          </p:grpSpPr>
          <p:sp>
            <p:nvSpPr>
              <p:cNvPr id="624" name="Google Shape;624;p19"/>
              <p:cNvSpPr/>
              <p:nvPr/>
            </p:nvSpPr>
            <p:spPr>
              <a:xfrm>
                <a:off x="3242925" y="3338400"/>
                <a:ext cx="88400" cy="79450"/>
              </a:xfrm>
              <a:custGeom>
                <a:avLst/>
                <a:gdLst/>
                <a:ahLst/>
                <a:cxnLst/>
                <a:rect l="l" t="t" r="r" b="b"/>
                <a:pathLst>
                  <a:path w="3536" h="3178" extrusionOk="0">
                    <a:moveTo>
                      <a:pt x="1739" y="0"/>
                    </a:moveTo>
                    <a:cubicBezTo>
                      <a:pt x="832" y="0"/>
                      <a:pt x="0" y="792"/>
                      <a:pt x="173" y="1830"/>
                    </a:cubicBezTo>
                    <a:cubicBezTo>
                      <a:pt x="302" y="2680"/>
                      <a:pt x="1020" y="3178"/>
                      <a:pt x="1748" y="3178"/>
                    </a:cubicBezTo>
                    <a:cubicBezTo>
                      <a:pt x="2214" y="3178"/>
                      <a:pt x="2685" y="2973"/>
                      <a:pt x="3007" y="2527"/>
                    </a:cubicBezTo>
                    <a:cubicBezTo>
                      <a:pt x="3536" y="1830"/>
                      <a:pt x="3388" y="836"/>
                      <a:pt x="2669" y="307"/>
                    </a:cubicBezTo>
                    <a:cubicBezTo>
                      <a:pt x="2375" y="95"/>
                      <a:pt x="2052" y="0"/>
                      <a:pt x="1739"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9"/>
              <p:cNvSpPr/>
              <p:nvPr/>
            </p:nvSpPr>
            <p:spPr>
              <a:xfrm>
                <a:off x="2516525" y="3370575"/>
                <a:ext cx="777275" cy="782350"/>
              </a:xfrm>
              <a:custGeom>
                <a:avLst/>
                <a:gdLst/>
                <a:ahLst/>
                <a:cxnLst/>
                <a:rect l="l" t="t" r="r" b="b"/>
                <a:pathLst>
                  <a:path w="31091" h="31294" extrusionOk="0">
                    <a:moveTo>
                      <a:pt x="30759" y="0"/>
                    </a:moveTo>
                    <a:cubicBezTo>
                      <a:pt x="30681" y="0"/>
                      <a:pt x="30601" y="27"/>
                      <a:pt x="30540" y="77"/>
                    </a:cubicBezTo>
                    <a:lnTo>
                      <a:pt x="30540" y="98"/>
                    </a:lnTo>
                    <a:lnTo>
                      <a:pt x="0" y="31294"/>
                    </a:lnTo>
                    <a:lnTo>
                      <a:pt x="0" y="31294"/>
                    </a:lnTo>
                    <a:lnTo>
                      <a:pt x="30942" y="564"/>
                    </a:lnTo>
                    <a:cubicBezTo>
                      <a:pt x="31090" y="437"/>
                      <a:pt x="31090" y="246"/>
                      <a:pt x="30984" y="98"/>
                    </a:cubicBezTo>
                    <a:cubicBezTo>
                      <a:pt x="30929" y="32"/>
                      <a:pt x="30845" y="0"/>
                      <a:pt x="30759"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19"/>
            <p:cNvGrpSpPr/>
            <p:nvPr/>
          </p:nvGrpSpPr>
          <p:grpSpPr>
            <a:xfrm>
              <a:off x="-238830" y="1664463"/>
              <a:ext cx="822075" cy="814675"/>
              <a:chOff x="1750375" y="3481025"/>
              <a:chExt cx="822075" cy="814675"/>
            </a:xfrm>
          </p:grpSpPr>
          <p:sp>
            <p:nvSpPr>
              <p:cNvPr id="627" name="Google Shape;627;p19"/>
              <p:cNvSpPr/>
              <p:nvPr/>
            </p:nvSpPr>
            <p:spPr>
              <a:xfrm>
                <a:off x="2468400" y="3481025"/>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9"/>
              <p:cNvSpPr/>
              <p:nvPr/>
            </p:nvSpPr>
            <p:spPr>
              <a:xfrm>
                <a:off x="1750375" y="3513325"/>
                <a:ext cx="777800" cy="782375"/>
              </a:xfrm>
              <a:custGeom>
                <a:avLst/>
                <a:gdLst/>
                <a:ahLst/>
                <a:cxnLst/>
                <a:rect l="l" t="t" r="r" b="b"/>
                <a:pathLst>
                  <a:path w="31112" h="31295" extrusionOk="0">
                    <a:moveTo>
                      <a:pt x="30773" y="1"/>
                    </a:moveTo>
                    <a:cubicBezTo>
                      <a:pt x="30697" y="1"/>
                      <a:pt x="30622" y="27"/>
                      <a:pt x="30562" y="78"/>
                    </a:cubicBezTo>
                    <a:lnTo>
                      <a:pt x="30562" y="99"/>
                    </a:lnTo>
                    <a:lnTo>
                      <a:pt x="1" y="31294"/>
                    </a:lnTo>
                    <a:lnTo>
                      <a:pt x="30964" y="564"/>
                    </a:lnTo>
                    <a:cubicBezTo>
                      <a:pt x="31091" y="437"/>
                      <a:pt x="31112" y="247"/>
                      <a:pt x="31006" y="99"/>
                    </a:cubicBezTo>
                    <a:cubicBezTo>
                      <a:pt x="30940" y="32"/>
                      <a:pt x="30856" y="1"/>
                      <a:pt x="30773"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19"/>
            <p:cNvGrpSpPr/>
            <p:nvPr/>
          </p:nvGrpSpPr>
          <p:grpSpPr>
            <a:xfrm>
              <a:off x="302458" y="2300263"/>
              <a:ext cx="821525" cy="814675"/>
              <a:chOff x="578020" y="1990738"/>
              <a:chExt cx="821525" cy="814675"/>
            </a:xfrm>
          </p:grpSpPr>
          <p:sp>
            <p:nvSpPr>
              <p:cNvPr id="630" name="Google Shape;630;p19"/>
              <p:cNvSpPr/>
              <p:nvPr/>
            </p:nvSpPr>
            <p:spPr>
              <a:xfrm>
                <a:off x="1295495" y="1990738"/>
                <a:ext cx="104050" cy="79200"/>
              </a:xfrm>
              <a:custGeom>
                <a:avLst/>
                <a:gdLst/>
                <a:ahLst/>
                <a:cxnLst/>
                <a:rect l="l" t="t" r="r" b="b"/>
                <a:pathLst>
                  <a:path w="4162" h="3168" extrusionOk="0">
                    <a:moveTo>
                      <a:pt x="2093" y="0"/>
                    </a:moveTo>
                    <a:cubicBezTo>
                      <a:pt x="2017" y="0"/>
                      <a:pt x="1940" y="5"/>
                      <a:pt x="1862" y="16"/>
                    </a:cubicBezTo>
                    <a:cubicBezTo>
                      <a:pt x="466" y="228"/>
                      <a:pt x="1" y="2004"/>
                      <a:pt x="1122" y="2850"/>
                    </a:cubicBezTo>
                    <a:cubicBezTo>
                      <a:pt x="1414" y="3065"/>
                      <a:pt x="1751" y="3168"/>
                      <a:pt x="2084" y="3168"/>
                    </a:cubicBezTo>
                    <a:cubicBezTo>
                      <a:pt x="2571" y="3168"/>
                      <a:pt x="3050" y="2947"/>
                      <a:pt x="3364" y="2533"/>
                    </a:cubicBezTo>
                    <a:cubicBezTo>
                      <a:pt x="4162" y="1455"/>
                      <a:pt x="3359" y="0"/>
                      <a:pt x="2093"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9"/>
              <p:cNvSpPr/>
              <p:nvPr/>
            </p:nvSpPr>
            <p:spPr>
              <a:xfrm>
                <a:off x="578020" y="2023038"/>
                <a:ext cx="777250" cy="782375"/>
              </a:xfrm>
              <a:custGeom>
                <a:avLst/>
                <a:gdLst/>
                <a:ahLst/>
                <a:cxnLst/>
                <a:rect l="l" t="t" r="r" b="b"/>
                <a:pathLst>
                  <a:path w="31090" h="31295" extrusionOk="0">
                    <a:moveTo>
                      <a:pt x="30751" y="1"/>
                    </a:moveTo>
                    <a:cubicBezTo>
                      <a:pt x="30675" y="1"/>
                      <a:pt x="30600" y="27"/>
                      <a:pt x="30540" y="78"/>
                    </a:cubicBezTo>
                    <a:lnTo>
                      <a:pt x="30540" y="99"/>
                    </a:lnTo>
                    <a:lnTo>
                      <a:pt x="0" y="31294"/>
                    </a:lnTo>
                    <a:lnTo>
                      <a:pt x="30942" y="543"/>
                    </a:lnTo>
                    <a:cubicBezTo>
                      <a:pt x="31069" y="437"/>
                      <a:pt x="31090" y="247"/>
                      <a:pt x="30984" y="99"/>
                    </a:cubicBezTo>
                    <a:cubicBezTo>
                      <a:pt x="30918" y="32"/>
                      <a:pt x="30834" y="1"/>
                      <a:pt x="30751"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19"/>
            <p:cNvGrpSpPr/>
            <p:nvPr/>
          </p:nvGrpSpPr>
          <p:grpSpPr>
            <a:xfrm>
              <a:off x="82595" y="2926467"/>
              <a:ext cx="814275" cy="814550"/>
              <a:chOff x="3146775" y="2571725"/>
              <a:chExt cx="814275" cy="814550"/>
            </a:xfrm>
          </p:grpSpPr>
          <p:sp>
            <p:nvSpPr>
              <p:cNvPr id="633" name="Google Shape;633;p19"/>
              <p:cNvSpPr/>
              <p:nvPr/>
            </p:nvSpPr>
            <p:spPr>
              <a:xfrm>
                <a:off x="3873025" y="2571725"/>
                <a:ext cx="88025" cy="79450"/>
              </a:xfrm>
              <a:custGeom>
                <a:avLst/>
                <a:gdLst/>
                <a:ahLst/>
                <a:cxnLst/>
                <a:rect l="l" t="t" r="r" b="b"/>
                <a:pathLst>
                  <a:path w="3521" h="3178" extrusionOk="0">
                    <a:moveTo>
                      <a:pt x="1745" y="1"/>
                    </a:moveTo>
                    <a:cubicBezTo>
                      <a:pt x="836" y="1"/>
                      <a:pt x="1" y="793"/>
                      <a:pt x="158" y="1830"/>
                    </a:cubicBezTo>
                    <a:cubicBezTo>
                      <a:pt x="287" y="2681"/>
                      <a:pt x="1005" y="3178"/>
                      <a:pt x="1738" y="3178"/>
                    </a:cubicBezTo>
                    <a:cubicBezTo>
                      <a:pt x="2207" y="3178"/>
                      <a:pt x="2683" y="2974"/>
                      <a:pt x="3013" y="2528"/>
                    </a:cubicBezTo>
                    <a:cubicBezTo>
                      <a:pt x="3521" y="1830"/>
                      <a:pt x="3373" y="836"/>
                      <a:pt x="2675" y="307"/>
                    </a:cubicBezTo>
                    <a:cubicBezTo>
                      <a:pt x="2381" y="95"/>
                      <a:pt x="2059" y="1"/>
                      <a:pt x="1745" y="1"/>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9"/>
              <p:cNvSpPr/>
              <p:nvPr/>
            </p:nvSpPr>
            <p:spPr>
              <a:xfrm>
                <a:off x="3146775" y="2603900"/>
                <a:ext cx="777275" cy="782375"/>
              </a:xfrm>
              <a:custGeom>
                <a:avLst/>
                <a:gdLst/>
                <a:ahLst/>
                <a:cxnLst/>
                <a:rect l="l" t="t" r="r" b="b"/>
                <a:pathLst>
                  <a:path w="31091" h="31295" extrusionOk="0">
                    <a:moveTo>
                      <a:pt x="30752" y="1"/>
                    </a:moveTo>
                    <a:cubicBezTo>
                      <a:pt x="30676" y="1"/>
                      <a:pt x="30601" y="27"/>
                      <a:pt x="30540" y="78"/>
                    </a:cubicBezTo>
                    <a:lnTo>
                      <a:pt x="30540" y="99"/>
                    </a:lnTo>
                    <a:lnTo>
                      <a:pt x="1" y="31294"/>
                    </a:lnTo>
                    <a:lnTo>
                      <a:pt x="1" y="31294"/>
                    </a:lnTo>
                    <a:lnTo>
                      <a:pt x="30942" y="564"/>
                    </a:lnTo>
                    <a:cubicBezTo>
                      <a:pt x="31069" y="437"/>
                      <a:pt x="31090" y="247"/>
                      <a:pt x="30984" y="99"/>
                    </a:cubicBezTo>
                    <a:cubicBezTo>
                      <a:pt x="30918" y="33"/>
                      <a:pt x="30834" y="1"/>
                      <a:pt x="30752" y="1"/>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19"/>
            <p:cNvGrpSpPr/>
            <p:nvPr/>
          </p:nvGrpSpPr>
          <p:grpSpPr>
            <a:xfrm>
              <a:off x="-869130" y="859063"/>
              <a:ext cx="1766000" cy="1756400"/>
              <a:chOff x="1004350" y="3043700"/>
              <a:chExt cx="1766000" cy="1756400"/>
            </a:xfrm>
          </p:grpSpPr>
          <p:sp>
            <p:nvSpPr>
              <p:cNvPr id="636" name="Google Shape;636;p19"/>
              <p:cNvSpPr/>
              <p:nvPr/>
            </p:nvSpPr>
            <p:spPr>
              <a:xfrm>
                <a:off x="2367425" y="3043700"/>
                <a:ext cx="402925" cy="355975"/>
              </a:xfrm>
              <a:custGeom>
                <a:avLst/>
                <a:gdLst/>
                <a:ahLst/>
                <a:cxnLst/>
                <a:rect l="l" t="t" r="r" b="b"/>
                <a:pathLst>
                  <a:path w="16117" h="14239" extrusionOk="0">
                    <a:moveTo>
                      <a:pt x="8066" y="0"/>
                    </a:moveTo>
                    <a:cubicBezTo>
                      <a:pt x="5910" y="0"/>
                      <a:pt x="3759" y="987"/>
                      <a:pt x="2284" y="2853"/>
                    </a:cubicBezTo>
                    <a:cubicBezTo>
                      <a:pt x="0" y="6046"/>
                      <a:pt x="571" y="10509"/>
                      <a:pt x="3744" y="12814"/>
                    </a:cubicBezTo>
                    <a:cubicBezTo>
                      <a:pt x="5015" y="13776"/>
                      <a:pt x="6512" y="14239"/>
                      <a:pt x="8004" y="14239"/>
                    </a:cubicBezTo>
                    <a:cubicBezTo>
                      <a:pt x="10187" y="14239"/>
                      <a:pt x="12358" y="13248"/>
                      <a:pt x="13790" y="11376"/>
                    </a:cubicBezTo>
                    <a:cubicBezTo>
                      <a:pt x="16116" y="8182"/>
                      <a:pt x="15418" y="3720"/>
                      <a:pt x="12246" y="1393"/>
                    </a:cubicBezTo>
                    <a:cubicBezTo>
                      <a:pt x="10990" y="453"/>
                      <a:pt x="9527" y="0"/>
                      <a:pt x="8066" y="0"/>
                    </a:cubicBezTo>
                    <a:close/>
                  </a:path>
                </a:pathLst>
              </a:custGeom>
              <a:gradFill>
                <a:gsLst>
                  <a:gs pos="0">
                    <a:schemeClr val="accent6"/>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9"/>
              <p:cNvSpPr/>
              <p:nvPr/>
            </p:nvSpPr>
            <p:spPr>
              <a:xfrm>
                <a:off x="1004350" y="3188425"/>
                <a:ext cx="1598375" cy="1611675"/>
              </a:xfrm>
              <a:custGeom>
                <a:avLst/>
                <a:gdLst/>
                <a:ahLst/>
                <a:cxnLst/>
                <a:rect l="l" t="t" r="r" b="b"/>
                <a:pathLst>
                  <a:path w="63935" h="64467" extrusionOk="0">
                    <a:moveTo>
                      <a:pt x="62458" y="0"/>
                    </a:moveTo>
                    <a:cubicBezTo>
                      <a:pt x="62123" y="0"/>
                      <a:pt x="61780" y="137"/>
                      <a:pt x="61481" y="384"/>
                    </a:cubicBezTo>
                    <a:lnTo>
                      <a:pt x="61481" y="469"/>
                    </a:lnTo>
                    <a:lnTo>
                      <a:pt x="0" y="64467"/>
                    </a:lnTo>
                    <a:lnTo>
                      <a:pt x="63279" y="2499"/>
                    </a:lnTo>
                    <a:cubicBezTo>
                      <a:pt x="63914" y="1907"/>
                      <a:pt x="63935" y="1040"/>
                      <a:pt x="63427" y="490"/>
                    </a:cubicBezTo>
                    <a:cubicBezTo>
                      <a:pt x="63156" y="153"/>
                      <a:pt x="62811" y="0"/>
                      <a:pt x="62458" y="0"/>
                    </a:cubicBezTo>
                    <a:close/>
                  </a:path>
                </a:pathLst>
              </a:custGeom>
              <a:gradFill>
                <a:gsLst>
                  <a:gs pos="0">
                    <a:srgbClr val="24224D">
                      <a:alpha val="50196"/>
                    </a:srgbClr>
                  </a:gs>
                  <a:gs pos="54000">
                    <a:schemeClr val="accent5"/>
                  </a:gs>
                  <a:gs pos="100000">
                    <a:schemeClr val="accent6"/>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4"/>
            </a:gs>
            <a:gs pos="0">
              <a:schemeClr val="accent4"/>
            </a:gs>
            <a:gs pos="39000">
              <a:srgbClr val="23223D"/>
            </a:gs>
            <a:gs pos="76000">
              <a:srgbClr val="23223D"/>
            </a:gs>
            <a:gs pos="100000">
              <a:schemeClr val="lt1"/>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1pPr>
            <a:lvl2pPr lvl="1" algn="ctr" rtl="0">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2pPr>
            <a:lvl3pPr lvl="2" algn="ctr" rtl="0">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3pPr>
            <a:lvl4pPr lvl="3" algn="ctr" rtl="0">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4pPr>
            <a:lvl5pPr lvl="4" algn="ctr" rtl="0">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5pPr>
            <a:lvl6pPr lvl="5" algn="ctr" rtl="0">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6pPr>
            <a:lvl7pPr lvl="6" algn="ctr" rtl="0">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7pPr>
            <a:lvl8pPr lvl="7" algn="ctr" rtl="0">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8pPr>
            <a:lvl9pPr lvl="8" algn="ctr" rtl="0">
              <a:spcBef>
                <a:spcPts val="0"/>
              </a:spcBef>
              <a:spcAft>
                <a:spcPts val="0"/>
              </a:spcAft>
              <a:buClr>
                <a:schemeClr val="dk1"/>
              </a:buClr>
              <a:buSzPts val="3500"/>
              <a:buFont typeface="Karantina"/>
              <a:buNone/>
              <a:defRPr sz="3500">
                <a:solidFill>
                  <a:schemeClr val="dk1"/>
                </a:solidFill>
                <a:latin typeface="Karantina"/>
                <a:ea typeface="Karantina"/>
                <a:cs typeface="Karantina"/>
                <a:sym typeface="Karantina"/>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 id="2147483659" r:id="rId6"/>
    <p:sldLayoutId id="2147483663" r:id="rId7"/>
    <p:sldLayoutId id="2147483664" r:id="rId8"/>
    <p:sldLayoutId id="2147483665" r:id="rId9"/>
    <p:sldLayoutId id="2147483667" r:id="rId10"/>
    <p:sldLayoutId id="2147483673" r:id="rId11"/>
    <p:sldLayoutId id="2147483675" r:id="rId12"/>
    <p:sldLayoutId id="2147483676"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86"/>
        <p:cNvGrpSpPr/>
        <p:nvPr/>
      </p:nvGrpSpPr>
      <p:grpSpPr>
        <a:xfrm>
          <a:off x="0" y="0"/>
          <a:ext cx="0" cy="0"/>
          <a:chOff x="0" y="0"/>
          <a:chExt cx="0" cy="0"/>
        </a:xfrm>
      </p:grpSpPr>
      <p:sp>
        <p:nvSpPr>
          <p:cNvPr id="1087" name="Google Shape;1087;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88" name="Google Shape;1088;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squareup.com/us/en/townsquare/what-pos-system" TargetMode="Externa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slide" Target="slide2.xml"/><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sv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3.xml"/><Relationship Id="rId7" Type="http://schemas.openxmlformats.org/officeDocument/2006/relationships/slide" Target="slide1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slide" Target="slide33.xml"/><Relationship Id="rId5" Type="http://schemas.openxmlformats.org/officeDocument/2006/relationships/slide" Target="slide8.xml"/><Relationship Id="rId4" Type="http://schemas.openxmlformats.org/officeDocument/2006/relationships/slide" Target="slide26.xml"/></Relationships>
</file>

<file path=ppt/slides/_rels/slide2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30.svg"/></Relationships>
</file>

<file path=ppt/slides/_rels/slide2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5.sv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sv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sv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sv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slide" Target="slide2.xml"/><Relationship Id="rId5" Type="http://schemas.openxmlformats.org/officeDocument/2006/relationships/image" Target="../media/image70.sv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1.xml"/><Relationship Id="rId5" Type="http://schemas.openxmlformats.org/officeDocument/2006/relationships/image" Target="../media/image80.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8" Type="http://schemas.openxmlformats.org/officeDocument/2006/relationships/hyperlink" Target="https://www.scmagazine.com/news/security-news/hacker-served-shoneys-pos-malware-for-three-months" TargetMode="External"/><Relationship Id="rId3" Type="http://schemas.openxmlformats.org/officeDocument/2006/relationships/hyperlink" Target="https://www.bankinfosecurity.com/home-depot-53-million-emails-stolen-a-7537" TargetMode="External"/><Relationship Id="rId7" Type="http://schemas.openxmlformats.org/officeDocument/2006/relationships/hyperlink" Target="https://www.pcmag.com/news/malware-infected-shoneys-restaurants-for-months" TargetMode="External"/><Relationship Id="rId2" Type="http://schemas.openxmlformats.org/officeDocument/2006/relationships/hyperlink" Target="https://slate.com/technology/2022/04/breached-excerpt-hartzog-solove-target.html" TargetMode="External"/><Relationship Id="rId1" Type="http://schemas.openxmlformats.org/officeDocument/2006/relationships/slideLayout" Target="../slideLayouts/slideLayout2.xml"/><Relationship Id="rId6" Type="http://schemas.openxmlformats.org/officeDocument/2006/relationships/hyperlink" Target="https://www.cnbc.com/2022/06/07/target-markdowns-plan-to-cut-inventory.html" TargetMode="External"/><Relationship Id="rId5" Type="http://schemas.openxmlformats.org/officeDocument/2006/relationships/hyperlink" Target="https://www.usatoday.com/story/money/business/2014/11/06/home-depot-hackers-stolen-data/18613167/" TargetMode="External"/><Relationship Id="rId4" Type="http://schemas.openxmlformats.org/officeDocument/2006/relationships/hyperlink" Target="https://whatismyipaddress.com/homedepot-hack"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www.arctitan.com/blog/case-study-data-breach-cost-home-depot-179-million/" TargetMode="External"/><Relationship Id="rId13" Type="http://schemas.openxmlformats.org/officeDocument/2006/relationships/hyperlink" Target="https://digitalguardian.com/blog/what-point-sale-pos-malware-how-it-works-and-how-protect-your-pos-system" TargetMode="External"/><Relationship Id="rId3" Type="http://schemas.openxmlformats.org/officeDocument/2006/relationships/hyperlink" Target="https://www.arctitan.com/blog/case-study-data-breach-cost-home-depot-179-million/#:~:text=Last%20year%2C%20Home%20Depot%20agreed,those%20affected%20by%20the%20breach" TargetMode="External"/><Relationship Id="rId7" Type="http://schemas.openxmlformats.org/officeDocument/2006/relationships/hyperlink" Target="https://ir.homedepot.com/news-releases/2014/11-06-2014-014517315" TargetMode="External"/><Relationship Id="rId12" Type="http://schemas.openxmlformats.org/officeDocument/2006/relationships/hyperlink" Target="https://www.chase.com/personal/credit-cards/education/basics/what-is-emv-chip-how-it-stores-your-data" TargetMode="External"/><Relationship Id="rId2" Type="http://schemas.openxmlformats.org/officeDocument/2006/relationships/hyperlink" Target="https://whatismyipaddress.com/homedepot-hack#:~:text=The%20terminals%20were%20identified%20on,then%20waited%20for%20an%20opportunity" TargetMode="External"/><Relationship Id="rId1" Type="http://schemas.openxmlformats.org/officeDocument/2006/relationships/slideLayout" Target="../slideLayouts/slideLayout2.xml"/><Relationship Id="rId6" Type="http://schemas.openxmlformats.org/officeDocument/2006/relationships/hyperlink" Target="https://www.trendmicro.com/vinfo/pl/security/news/cyber-attacks/home-depot-confirms-breach-of-us-and-canada-stores-reported-to-be-largest-in-record" TargetMode="External"/><Relationship Id="rId11" Type="http://schemas.openxmlformats.org/officeDocument/2006/relationships/hyperlink" Target="https://www.webtitan.com/blog/cost-retail-data-breach-179-million-home-depot/#:~:text=In%202016%2C%20Home%20Depot%20agreed,monitoring%20services%20to%20breach%20victims" TargetMode="External"/><Relationship Id="rId5" Type="http://schemas.openxmlformats.org/officeDocument/2006/relationships/hyperlink" Target="https://duo.com/decipher/home-depot-settles-with-states-over-2014-data-breach#:~:text=Attackers%20had%20infiltrated%20Home%20Depot's,to%20implement%20specific%20security%20measures" TargetMode="External"/><Relationship Id="rId15" Type="http://schemas.openxmlformats.org/officeDocument/2006/relationships/hyperlink" Target="https://cwatch.comodo.com/images-new/what-is-the-purpose-of-hacking.png" TargetMode="External"/><Relationship Id="rId10" Type="http://schemas.openxmlformats.org/officeDocument/2006/relationships/hyperlink" Target="https://squareup.com/us/en/townsquare/what-pos-system#:~:text=A%20point%20of%20sale%2C%20or,business%20to%20make%20those%20sales" TargetMode="External"/><Relationship Id="rId4" Type="http://schemas.openxmlformats.org/officeDocument/2006/relationships/hyperlink" Target="https://www.bankinfosecurity.com/examining-home-depot-breach-a-7339" TargetMode="External"/><Relationship Id="rId9" Type="http://schemas.openxmlformats.org/officeDocument/2006/relationships/hyperlink" Target="https://www.arctitan.com/blog/case-study-data-breach-cost-home-depot-179-million/#:~:text=The%20Home%20Depot%20data%20breach,around%2053%20million%20email%20addresses" TargetMode="External"/><Relationship Id="rId14" Type="http://schemas.openxmlformats.org/officeDocument/2006/relationships/hyperlink" Target="https://www.channelnewsasia.com/business/home-depot-posts-record-sales-demand-diy-products-surges-623621"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towardsdatascience.com/why-and-how-to-use-pandas-with-large-data-9594dda2ea4c?gi=68acacc7be85" TargetMode="External"/><Relationship Id="rId3" Type="http://schemas.openxmlformats.org/officeDocument/2006/relationships/hyperlink" Target="https://www.openaccessgovernment.org/timportance-of-cybersecurity-against-cyber-attacks/80457/" TargetMode="External"/><Relationship Id="rId7" Type="http://schemas.openxmlformats.org/officeDocument/2006/relationships/hyperlink" Target="https://www.pcwdld.com/systems-management#wbounce-modal" TargetMode="External"/><Relationship Id="rId2" Type="http://schemas.openxmlformats.org/officeDocument/2006/relationships/hyperlink" Target="https://www.google.com/url?sa=i&amp;url=https%3A%2F%2Fwww.missioncriticalmagazine.com%2Farticles%2F93186-biological-viruses-versus-computer-viruses&amp;psig=AOvVaw2i9wsvH1Mc74L_1CFkXWvB&amp;ust=1656242066817000&amp;source=images&amp;cd=vfe&amp;ved=0CAwQjRxqFwoTCLiT5dS8yPgCFQAAAAAdAAAAABAY" TargetMode="External"/><Relationship Id="rId1" Type="http://schemas.openxmlformats.org/officeDocument/2006/relationships/slideLayout" Target="../slideLayouts/slideLayout2.xml"/><Relationship Id="rId6" Type="http://schemas.openxmlformats.org/officeDocument/2006/relationships/hyperlink" Target="https://blog.planview.com/wp-content/uploads/2020/01/Top-6-Software-Development-Methodologies.jpg" TargetMode="External"/><Relationship Id="rId5" Type="http://schemas.openxmlformats.org/officeDocument/2006/relationships/hyperlink" Target="https://blogfeed.ulistic-projects.com/wp-content/uploads/2018/12/Phishing.png" TargetMode="External"/><Relationship Id="rId10" Type="http://schemas.openxmlformats.org/officeDocument/2006/relationships/hyperlink" Target="https://www.google.com/url?sa=i&amp;url=https%3A%2F%2Fwww.teknowlogic.com%2Fen%2Fotros-cursos%2Fentrenamientos-usuario-final%2F&amp;psig=AOvVaw2sKTJgFVpcTjA3oRtO9cul&amp;ust=1656243127213000&amp;source=images&amp;cd=vfe&amp;ved=0CAwQjRxqFwoTCLj58uLAyPgCFQAAAAAdAAAAABAD" TargetMode="External"/><Relationship Id="rId4" Type="http://schemas.openxmlformats.org/officeDocument/2006/relationships/hyperlink" Target="https://www.cisco.com/c/en/us/products/security/advanced-malware-protection/what-is-malware.html" TargetMode="External"/><Relationship Id="rId9" Type="http://schemas.openxmlformats.org/officeDocument/2006/relationships/hyperlink" Target="https://www.careersinaudit.com/article/the-importance-of-corporate-governance-in-an-organisation/"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home.sophos.com/en-us/security-news/2020/does-malware-exist" TargetMode="External"/><Relationship Id="rId3" Type="http://schemas.openxmlformats.org/officeDocument/2006/relationships/hyperlink" Target="https://sensorstechforum.com/blackpos-frameworkpos-backoff-pos-malware-attacks-expected-in-holiday-shopping-season/" TargetMode="External"/><Relationship Id="rId7" Type="http://schemas.openxmlformats.org/officeDocument/2006/relationships/hyperlink" Target="https://www.idstrong.com/sentinel/that-one-time-target-lost-everything/#:~:text=The%20Target%20data%20breach%20occurred,party%20vendor%20in%20Nov%202013" TargetMode="External"/><Relationship Id="rId12" Type="http://schemas.openxmlformats.org/officeDocument/2006/relationships/hyperlink" Target="https://www.pngwing.com/en/free-png-dchmb/download" TargetMode="External"/><Relationship Id="rId2" Type="http://schemas.openxmlformats.org/officeDocument/2006/relationships/hyperlink" Target="https://bournetocode.com/projects/GCSE_Computing_Fundamentals/pages/3-5-1-comp_net.html" TargetMode="External"/><Relationship Id="rId1" Type="http://schemas.openxmlformats.org/officeDocument/2006/relationships/slideLayout" Target="../slideLayouts/slideLayout2.xml"/><Relationship Id="rId6" Type="http://schemas.openxmlformats.org/officeDocument/2006/relationships/hyperlink" Target="https://www.channelfutures.com/mssp-insider/fortinet-sold-chinese-made-equipment-to-military-pays-big-settlement" TargetMode="External"/><Relationship Id="rId11" Type="http://schemas.openxmlformats.org/officeDocument/2006/relationships/hyperlink" Target="https://thenounproject.com/icon/malware-2481506/" TargetMode="External"/><Relationship Id="rId5" Type="http://schemas.openxmlformats.org/officeDocument/2006/relationships/hyperlink" Target="https://assets.website-files.com/60a3c1fc44c5715c395770e7/60df8191a884c0804de8b15d_Depositphotos_24064653_l-2015.jpeg" TargetMode="External"/><Relationship Id="rId10" Type="http://schemas.openxmlformats.org/officeDocument/2006/relationships/hyperlink" Target="https://www.freeiconspng.com/images/encryption-icon" TargetMode="External"/><Relationship Id="rId4" Type="http://schemas.openxmlformats.org/officeDocument/2006/relationships/hyperlink" Target="https://learn.g2.com/hubfs/What_is_Information_Technology.jpg" TargetMode="External"/><Relationship Id="rId9" Type="http://schemas.openxmlformats.org/officeDocument/2006/relationships/hyperlink" Target="https://www.nytimes.com/2014/09/20/business/ex-employees-say-home-depot-left-data-vulnerable.html"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11.xml"/><Relationship Id="rId4" Type="http://schemas.openxmlformats.org/officeDocument/2006/relationships/slide" Target="slid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hyperlink" Target="https://www.cisco.com/c/en/us/products/security/advanced-malware-protection/what-is-malware.html" TargetMode="External"/><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hyperlink" Target="https://www.trendmicro.com/vinfo/pl/security/news/cyber-attacks/home-depot-confirms-breach-of-us-and-canada-stores-reported-to-be-largest-in-record:~:text=BlackPOS%20Malware%20Strikes%20Again,-sale%20(PoS)%20system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C7617-F110-F44B-6447-87E38578F521}"/>
              </a:ext>
            </a:extLst>
          </p:cNvPr>
          <p:cNvSpPr>
            <a:spLocks noGrp="1"/>
          </p:cNvSpPr>
          <p:nvPr>
            <p:ph type="title"/>
          </p:nvPr>
        </p:nvSpPr>
        <p:spPr>
          <a:xfrm>
            <a:off x="2801850" y="602166"/>
            <a:ext cx="3540300" cy="1969584"/>
          </a:xfrm>
        </p:spPr>
        <p:txBody>
          <a:bodyPr/>
          <a:lstStyle/>
          <a:p>
            <a:r>
              <a:rPr lang="en-SG"/>
              <a:t>Home Depot Attack 2014</a:t>
            </a:r>
          </a:p>
        </p:txBody>
      </p:sp>
      <p:sp>
        <p:nvSpPr>
          <p:cNvPr id="4" name="Subtitle 3">
            <a:extLst>
              <a:ext uri="{FF2B5EF4-FFF2-40B4-BE49-F238E27FC236}">
                <a16:creationId xmlns:a16="http://schemas.microsoft.com/office/drawing/2014/main" id="{7FEA1C02-2FE0-FDB8-FAC1-44310E951BA7}"/>
              </a:ext>
            </a:extLst>
          </p:cNvPr>
          <p:cNvSpPr>
            <a:spLocks noGrp="1"/>
          </p:cNvSpPr>
          <p:nvPr>
            <p:ph type="subTitle" idx="1"/>
          </p:nvPr>
        </p:nvSpPr>
        <p:spPr>
          <a:xfrm>
            <a:off x="2303051" y="2737984"/>
            <a:ext cx="4224129" cy="1792094"/>
          </a:xfrm>
        </p:spPr>
        <p:txBody>
          <a:bodyPr/>
          <a:lstStyle/>
          <a:p>
            <a:pPr marL="228600" indent="0">
              <a:lnSpc>
                <a:spcPct val="115000"/>
              </a:lnSpc>
            </a:pPr>
            <a:r>
              <a:rPr lang="en-SG"/>
              <a:t> </a:t>
            </a:r>
            <a:r>
              <a:rPr lang="en-US" sz="1800">
                <a:solidFill>
                  <a:schemeClr val="tx1">
                    <a:alpha val="80000"/>
                  </a:schemeClr>
                </a:solidFill>
              </a:rPr>
              <a:t>By Lim Hui Xiang(S10242598)</a:t>
            </a:r>
            <a:endParaRPr lang="en-US" sz="1800">
              <a:solidFill>
                <a:srgbClr val="FFFFFF">
                  <a:alpha val="80000"/>
                </a:srgbClr>
              </a:solidFill>
            </a:endParaRPr>
          </a:p>
          <a:p>
            <a:pPr marL="285750" indent="-228600">
              <a:lnSpc>
                <a:spcPct val="115000"/>
              </a:lnSpc>
              <a:buFont typeface="Arial" panose="020B0604020202020204" pitchFamily="34" charset="0"/>
              <a:buChar char="•"/>
            </a:pPr>
            <a:r>
              <a:rPr lang="en-US" sz="1800">
                <a:solidFill>
                  <a:schemeClr val="tx1">
                    <a:alpha val="80000"/>
                  </a:schemeClr>
                </a:solidFill>
              </a:rPr>
              <a:t>Huang Wen(S10241971) </a:t>
            </a:r>
            <a:endParaRPr lang="en-US" sz="1800">
              <a:solidFill>
                <a:srgbClr val="FFFFFF">
                  <a:alpha val="80000"/>
                </a:srgbClr>
              </a:solidFill>
            </a:endParaRPr>
          </a:p>
          <a:p>
            <a:pPr marL="285750" indent="-228600">
              <a:lnSpc>
                <a:spcPct val="115000"/>
              </a:lnSpc>
              <a:buFont typeface="Arial" panose="020B0604020202020204" pitchFamily="34" charset="0"/>
              <a:buChar char="•"/>
            </a:pPr>
            <a:r>
              <a:rPr lang="en-US" sz="1800">
                <a:solidFill>
                  <a:schemeClr val="tx1">
                    <a:alpha val="80000"/>
                  </a:schemeClr>
                </a:solidFill>
              </a:rPr>
              <a:t>Vishwa(S10240086)</a:t>
            </a:r>
            <a:endParaRPr lang="en-US" sz="1800">
              <a:solidFill>
                <a:srgbClr val="FFFFFF">
                  <a:alpha val="80000"/>
                </a:srgbClr>
              </a:solidFill>
            </a:endParaRPr>
          </a:p>
          <a:p>
            <a:pPr marL="285750" indent="-228600">
              <a:lnSpc>
                <a:spcPct val="115000"/>
              </a:lnSpc>
              <a:buFont typeface="Arial" panose="020B0604020202020204" pitchFamily="34" charset="0"/>
              <a:buChar char="•"/>
            </a:pPr>
            <a:r>
              <a:rPr lang="en-US" sz="1800">
                <a:solidFill>
                  <a:schemeClr val="tx1">
                    <a:alpha val="80000"/>
                  </a:schemeClr>
                </a:solidFill>
              </a:rPr>
              <a:t>Ernest(S10242175)</a:t>
            </a:r>
            <a:endParaRPr lang="en-US" sz="1800">
              <a:solidFill>
                <a:srgbClr val="FFFFFF">
                  <a:alpha val="80000"/>
                </a:srgbClr>
              </a:solidFill>
            </a:endParaRPr>
          </a:p>
          <a:p>
            <a:endParaRPr lang="en-SG"/>
          </a:p>
        </p:txBody>
      </p:sp>
    </p:spTree>
    <p:extLst>
      <p:ext uri="{BB962C8B-B14F-4D97-AF65-F5344CB8AC3E}">
        <p14:creationId xmlns:p14="http://schemas.microsoft.com/office/powerpoint/2010/main" val="2697514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E9824EA-B3DD-B9D2-A859-08AF728DE5E0}"/>
              </a:ext>
            </a:extLst>
          </p:cNvPr>
          <p:cNvSpPr>
            <a:spLocks noGrp="1"/>
          </p:cNvSpPr>
          <p:nvPr>
            <p:ph type="body" idx="1"/>
          </p:nvPr>
        </p:nvSpPr>
        <p:spPr>
          <a:xfrm>
            <a:off x="815339" y="1550670"/>
            <a:ext cx="6644641" cy="2042160"/>
          </a:xfrm>
        </p:spPr>
        <p:txBody>
          <a:bodyPr/>
          <a:lstStyle/>
          <a:p>
            <a:pPr algn="l" rtl="0" fontAlgn="base">
              <a:buSzPct val="77000"/>
              <a:buFont typeface="Arial" panose="020B0604020202020204" pitchFamily="34" charset="0"/>
              <a:buChar char="•"/>
            </a:pPr>
            <a:r>
              <a:rPr lang="en-GB" sz="2200" b="0"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Targeted at the </a:t>
            </a:r>
            <a:r>
              <a:rPr lang="en-GB" sz="2200" b="0" i="0" u="sng"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hlinkClick r:id="rId2">
                  <a:extLst>
                    <a:ext uri="{A12FA001-AC4F-418D-AE19-62706E023703}">
                      <ahyp:hlinkClr xmlns:ahyp="http://schemas.microsoft.com/office/drawing/2018/hyperlinkcolor" val="tx"/>
                    </a:ext>
                  </a:extLst>
                </a:hlinkClick>
              </a:rPr>
              <a:t>POS</a:t>
            </a:r>
            <a:r>
              <a:rPr lang="en-GB" sz="2200" b="0"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(Point Of Sale) system. </a:t>
            </a:r>
            <a:r>
              <a:rPr lang="en-US" sz="2200" b="0" i="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SzPct val="77000"/>
              <a:buFont typeface="Arial" panose="020B0604020202020204" pitchFamily="34" charset="0"/>
              <a:buChar char="•"/>
            </a:pPr>
            <a:r>
              <a:rPr lang="en-GB" sz="2200" b="0"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Goal was to steal unauthorised information </a:t>
            </a:r>
            <a:r>
              <a:rPr lang="en-US" sz="2200" b="0" i="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SzPct val="77000"/>
              <a:buFont typeface="Arial" panose="020B0604020202020204" pitchFamily="34" charset="0"/>
              <a:buChar char="•"/>
            </a:pPr>
            <a:r>
              <a:rPr lang="en-GB" sz="2200" b="0"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E.g. credit card details and email addresses.</a:t>
            </a:r>
            <a:endParaRPr lang="en-US" sz="2200" b="0" i="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152400" indent="0" algn="l" rtl="0" fontAlgn="base">
              <a:buNone/>
            </a:pPr>
            <a:endParaRPr lang="en-SG">
              <a:solidFill>
                <a:schemeClr val="bg2"/>
              </a:solidFill>
            </a:endParaRPr>
          </a:p>
        </p:txBody>
      </p:sp>
      <p:sp>
        <p:nvSpPr>
          <p:cNvPr id="5" name="Title 4">
            <a:extLst>
              <a:ext uri="{FF2B5EF4-FFF2-40B4-BE49-F238E27FC236}">
                <a16:creationId xmlns:a16="http://schemas.microsoft.com/office/drawing/2014/main" id="{E6EECDEF-59BB-7C12-286B-A532B88D779F}"/>
              </a:ext>
            </a:extLst>
          </p:cNvPr>
          <p:cNvSpPr>
            <a:spLocks noGrp="1"/>
          </p:cNvSpPr>
          <p:nvPr>
            <p:ph type="title"/>
          </p:nvPr>
        </p:nvSpPr>
        <p:spPr>
          <a:xfrm>
            <a:off x="720000" y="364740"/>
            <a:ext cx="7704000" cy="778260"/>
          </a:xfrm>
        </p:spPr>
        <p:txBody>
          <a:bodyPr/>
          <a:lstStyle/>
          <a:p>
            <a:r>
              <a:rPr lang="en-SG" sz="4800"/>
              <a:t>More information on the attack</a:t>
            </a:r>
          </a:p>
        </p:txBody>
      </p:sp>
      <p:pic>
        <p:nvPicPr>
          <p:cNvPr id="15" name="Graphic 14" descr="Credit card with solid fill">
            <a:extLst>
              <a:ext uri="{FF2B5EF4-FFF2-40B4-BE49-F238E27FC236}">
                <a16:creationId xmlns:a16="http://schemas.microsoft.com/office/drawing/2014/main" id="{18FD0621-D62D-0294-6F5B-F106F7ED71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37961" y="3218700"/>
            <a:ext cx="1470659" cy="1470659"/>
          </a:xfrm>
          <a:prstGeom prst="rect">
            <a:avLst/>
          </a:prstGeom>
        </p:spPr>
      </p:pic>
      <p:pic>
        <p:nvPicPr>
          <p:cNvPr id="19" name="Graphic 18" descr="Robber with solid fill">
            <a:extLst>
              <a:ext uri="{FF2B5EF4-FFF2-40B4-BE49-F238E27FC236}">
                <a16:creationId xmlns:a16="http://schemas.microsoft.com/office/drawing/2014/main" id="{B5DC685A-1960-C3F5-5F9F-3D1E77B90E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5339" y="3277620"/>
            <a:ext cx="1219200" cy="1219200"/>
          </a:xfrm>
          <a:prstGeom prst="rect">
            <a:avLst/>
          </a:prstGeom>
        </p:spPr>
      </p:pic>
      <p:pic>
        <p:nvPicPr>
          <p:cNvPr id="23" name="Graphic 22" descr="Envelope with solid fill">
            <a:extLst>
              <a:ext uri="{FF2B5EF4-FFF2-40B4-BE49-F238E27FC236}">
                <a16:creationId xmlns:a16="http://schemas.microsoft.com/office/drawing/2014/main" id="{A1A05BA4-3070-1B4F-4108-AF4182FB7A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7600" y="3270000"/>
            <a:ext cx="1333500" cy="1333500"/>
          </a:xfrm>
          <a:prstGeom prst="rect">
            <a:avLst/>
          </a:prstGeom>
        </p:spPr>
      </p:pic>
    </p:spTree>
    <p:extLst>
      <p:ext uri="{BB962C8B-B14F-4D97-AF65-F5344CB8AC3E}">
        <p14:creationId xmlns:p14="http://schemas.microsoft.com/office/powerpoint/2010/main" val="4253075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C403DB-C666-04D9-BF89-A4918223068A}"/>
              </a:ext>
            </a:extLst>
          </p:cNvPr>
          <p:cNvSpPr>
            <a:spLocks noGrp="1"/>
          </p:cNvSpPr>
          <p:nvPr>
            <p:ph type="body" idx="1"/>
          </p:nvPr>
        </p:nvSpPr>
        <p:spPr>
          <a:xfrm>
            <a:off x="720000" y="1386122"/>
            <a:ext cx="7704000" cy="2371255"/>
          </a:xfrm>
        </p:spPr>
        <p:txBody>
          <a:bodyPr/>
          <a:lstStyle/>
          <a:p>
            <a:pPr marL="152400" indent="0">
              <a:buNone/>
            </a:pPr>
            <a:r>
              <a:rPr lang="en-GB" sz="24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It disguises itself as an antivirus software. It records all running processes and then steals data from payment cards and sends it to the attacker's servers.</a:t>
            </a:r>
            <a:endParaRPr lang="en-SG" sz="2400">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C5C8BCF0-548E-2EAE-1F5B-9336519841EA}"/>
              </a:ext>
            </a:extLst>
          </p:cNvPr>
          <p:cNvSpPr>
            <a:spLocks noGrp="1"/>
          </p:cNvSpPr>
          <p:nvPr>
            <p:ph type="title"/>
          </p:nvPr>
        </p:nvSpPr>
        <p:spPr>
          <a:xfrm>
            <a:off x="720000" y="211415"/>
            <a:ext cx="7704000" cy="686820"/>
          </a:xfrm>
        </p:spPr>
        <p:txBody>
          <a:bodyPr/>
          <a:lstStyle/>
          <a:p>
            <a:r>
              <a:rPr lang="en-GB" sz="4400" b="0" i="0" u="none" strike="noStrike">
                <a:solidFill>
                  <a:srgbClr val="FFFFFF"/>
                </a:solidFill>
                <a:effectLst/>
                <a:ea typeface="Open Sans"/>
              </a:rPr>
              <a:t>How does the </a:t>
            </a:r>
            <a:r>
              <a:rPr lang="en-GB" sz="4400" b="0" i="0" u="none" strike="noStrike" err="1">
                <a:solidFill>
                  <a:srgbClr val="FFFFFF"/>
                </a:solidFill>
                <a:effectLst/>
                <a:ea typeface="Open Sans"/>
              </a:rPr>
              <a:t>BlackPOS</a:t>
            </a:r>
            <a:r>
              <a:rPr lang="en-GB" sz="4400" b="0" i="0" u="none" strike="noStrike">
                <a:solidFill>
                  <a:srgbClr val="FFFFFF"/>
                </a:solidFill>
                <a:effectLst/>
                <a:ea typeface="Open Sans"/>
              </a:rPr>
              <a:t> </a:t>
            </a:r>
            <a:r>
              <a:rPr lang="en-GB" sz="4400">
                <a:solidFill>
                  <a:srgbClr val="FFFFFF"/>
                </a:solidFill>
                <a:ea typeface="Open Sans"/>
              </a:rPr>
              <a:t>malware work</a:t>
            </a:r>
            <a:endParaRPr lang="en-SG" sz="4400">
              <a:latin typeface="Karantina" panose="020B0604020202020204" charset="-79"/>
              <a:ea typeface="Open Sans" panose="020B0606030504020204" pitchFamily="34" charset="0"/>
              <a:cs typeface="Karantina" panose="020B0604020202020204" charset="-79"/>
            </a:endParaRPr>
          </a:p>
        </p:txBody>
      </p:sp>
    </p:spTree>
    <p:extLst>
      <p:ext uri="{BB962C8B-B14F-4D97-AF65-F5344CB8AC3E}">
        <p14:creationId xmlns:p14="http://schemas.microsoft.com/office/powerpoint/2010/main" val="4233885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71"/>
          <p:cNvSpPr txBox="1">
            <a:spLocks noGrp="1"/>
          </p:cNvSpPr>
          <p:nvPr>
            <p:ph type="title"/>
          </p:nvPr>
        </p:nvSpPr>
        <p:spPr>
          <a:xfrm>
            <a:off x="5570575" y="1880747"/>
            <a:ext cx="2439600" cy="74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50 Million</a:t>
            </a:r>
            <a:endParaRPr/>
          </a:p>
        </p:txBody>
      </p:sp>
      <p:sp>
        <p:nvSpPr>
          <p:cNvPr id="1697" name="Google Shape;1697;p71"/>
          <p:cNvSpPr txBox="1">
            <a:spLocks noGrp="1"/>
          </p:cNvSpPr>
          <p:nvPr>
            <p:ph type="subTitle" idx="1"/>
          </p:nvPr>
        </p:nvSpPr>
        <p:spPr>
          <a:xfrm>
            <a:off x="5365699" y="2633603"/>
            <a:ext cx="3183569" cy="44535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Credit card details stolen</a:t>
            </a:r>
            <a:endParaRPr sz="2000"/>
          </a:p>
        </p:txBody>
      </p:sp>
      <p:sp>
        <p:nvSpPr>
          <p:cNvPr id="1698" name="Google Shape;1698;p71"/>
          <p:cNvSpPr txBox="1">
            <a:spLocks noGrp="1"/>
          </p:cNvSpPr>
          <p:nvPr>
            <p:ph type="title" idx="2"/>
          </p:nvPr>
        </p:nvSpPr>
        <p:spPr>
          <a:xfrm>
            <a:off x="5570575" y="494300"/>
            <a:ext cx="2629288" cy="74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$179 million</a:t>
            </a:r>
            <a:endParaRPr/>
          </a:p>
        </p:txBody>
      </p:sp>
      <p:sp>
        <p:nvSpPr>
          <p:cNvPr id="1699" name="Google Shape;1699;p71"/>
          <p:cNvSpPr txBox="1">
            <a:spLocks noGrp="1"/>
          </p:cNvSpPr>
          <p:nvPr>
            <p:ph type="subTitle" idx="3"/>
          </p:nvPr>
        </p:nvSpPr>
        <p:spPr>
          <a:xfrm>
            <a:off x="6207516" y="1288697"/>
            <a:ext cx="1687548" cy="43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SG" sz="2000"/>
              <a:t>I</a:t>
            </a:r>
            <a:r>
              <a:rPr lang="en" sz="2000"/>
              <a:t>n damages</a:t>
            </a:r>
            <a:endParaRPr sz="2000"/>
          </a:p>
        </p:txBody>
      </p:sp>
      <p:sp>
        <p:nvSpPr>
          <p:cNvPr id="1700" name="Google Shape;1700;p71"/>
          <p:cNvSpPr txBox="1">
            <a:spLocks noGrp="1"/>
          </p:cNvSpPr>
          <p:nvPr>
            <p:ph type="title" idx="4"/>
          </p:nvPr>
        </p:nvSpPr>
        <p:spPr>
          <a:xfrm>
            <a:off x="5570575" y="3267195"/>
            <a:ext cx="2439600" cy="74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53 Million </a:t>
            </a:r>
            <a:endParaRPr/>
          </a:p>
        </p:txBody>
      </p:sp>
      <p:sp>
        <p:nvSpPr>
          <p:cNvPr id="1701" name="Google Shape;1701;p71"/>
          <p:cNvSpPr txBox="1">
            <a:spLocks noGrp="1"/>
          </p:cNvSpPr>
          <p:nvPr>
            <p:ph type="subTitle" idx="5"/>
          </p:nvPr>
        </p:nvSpPr>
        <p:spPr>
          <a:xfrm>
            <a:off x="5570575" y="4046625"/>
            <a:ext cx="2926654" cy="43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Email addresses stolen</a:t>
            </a:r>
            <a:endParaRPr sz="2000"/>
          </a:p>
        </p:txBody>
      </p:sp>
      <p:sp>
        <p:nvSpPr>
          <p:cNvPr id="2" name="TextBox 1">
            <a:extLst>
              <a:ext uri="{FF2B5EF4-FFF2-40B4-BE49-F238E27FC236}">
                <a16:creationId xmlns:a16="http://schemas.microsoft.com/office/drawing/2014/main" id="{5FEF348A-80CF-33D7-1982-39CCB01E1EF6}"/>
              </a:ext>
            </a:extLst>
          </p:cNvPr>
          <p:cNvSpPr txBox="1"/>
          <p:nvPr/>
        </p:nvSpPr>
        <p:spPr>
          <a:xfrm>
            <a:off x="990638" y="150649"/>
            <a:ext cx="4579937" cy="7937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400">
                <a:solidFill>
                  <a:schemeClr val="tx1"/>
                </a:solidFill>
                <a:latin typeface="Karantina"/>
              </a:rPr>
              <a:t>Estimated Damages and Costs</a:t>
            </a:r>
          </a:p>
        </p:txBody>
      </p:sp>
      <p:pic>
        <p:nvPicPr>
          <p:cNvPr id="5" name="Graphic 4" descr="Fire with solid fill">
            <a:extLst>
              <a:ext uri="{FF2B5EF4-FFF2-40B4-BE49-F238E27FC236}">
                <a16:creationId xmlns:a16="http://schemas.microsoft.com/office/drawing/2014/main" id="{6582033D-5575-7026-FE12-EA926EEBD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3593" y="1651833"/>
            <a:ext cx="1839833" cy="1839833"/>
          </a:xfrm>
          <a:prstGeom prst="rect">
            <a:avLst/>
          </a:prstGeom>
        </p:spPr>
      </p:pic>
      <p:sp>
        <p:nvSpPr>
          <p:cNvPr id="4" name="TextBox 3">
            <a:extLst>
              <a:ext uri="{FF2B5EF4-FFF2-40B4-BE49-F238E27FC236}">
                <a16:creationId xmlns:a16="http://schemas.microsoft.com/office/drawing/2014/main" id="{EFA72564-8913-5DB0-EB72-E3D42676C284}"/>
              </a:ext>
            </a:extLst>
          </p:cNvPr>
          <p:cNvSpPr txBox="1"/>
          <p:nvPr/>
        </p:nvSpPr>
        <p:spPr>
          <a:xfrm>
            <a:off x="6217346" y="4746995"/>
            <a:ext cx="2926654" cy="369332"/>
          </a:xfrm>
          <a:prstGeom prst="rect">
            <a:avLst/>
          </a:prstGeom>
          <a:noFill/>
        </p:spPr>
        <p:txBody>
          <a:bodyPr wrap="square">
            <a:spAutoFit/>
          </a:bodyPr>
          <a:lstStyle/>
          <a:p>
            <a:r>
              <a:rPr lang="en-US" sz="1800">
                <a:solidFill>
                  <a:schemeClr val="accent2"/>
                </a:solidFill>
                <a:latin typeface="Open Sans" panose="020B0606030504020204" pitchFamily="34" charset="0"/>
                <a:ea typeface="Open Sans" panose="020B0606030504020204" pitchFamily="34" charset="0"/>
                <a:cs typeface="Open Sans" panose="020B0606030504020204" pitchFamily="34" charset="0"/>
                <a:hlinkClick r:id="rId5" action="ppaction://hlinksldjump">
                  <a:extLst>
                    <a:ext uri="{A12FA001-AC4F-418D-AE19-62706E023703}">
                      <ahyp:hlinkClr xmlns:ahyp="http://schemas.microsoft.com/office/drawing/2018/hyperlinkcolor" val="tx"/>
                    </a:ext>
                  </a:extLst>
                </a:hlinkClick>
              </a:rPr>
              <a:t>Back to the content page</a:t>
            </a:r>
            <a:endParaRPr lang="en-GB" sz="180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68141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39"/>
          <p:cNvSpPr/>
          <p:nvPr/>
        </p:nvSpPr>
        <p:spPr>
          <a:xfrm flipH="1">
            <a:off x="5002386" y="927743"/>
            <a:ext cx="1313100" cy="13131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9"/>
          <p:cNvSpPr txBox="1">
            <a:spLocks noGrp="1"/>
          </p:cNvSpPr>
          <p:nvPr>
            <p:ph type="title"/>
          </p:nvPr>
        </p:nvSpPr>
        <p:spPr>
          <a:xfrm>
            <a:off x="1342173" y="2596175"/>
            <a:ext cx="7549066" cy="98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the attack took place</a:t>
            </a:r>
            <a:endParaRPr/>
          </a:p>
        </p:txBody>
      </p:sp>
      <p:sp>
        <p:nvSpPr>
          <p:cNvPr id="1165" name="Google Shape;1165;p39"/>
          <p:cNvSpPr txBox="1">
            <a:spLocks noGrp="1"/>
          </p:cNvSpPr>
          <p:nvPr>
            <p:ph type="title" idx="2"/>
          </p:nvPr>
        </p:nvSpPr>
        <p:spPr>
          <a:xfrm>
            <a:off x="5002386" y="1140129"/>
            <a:ext cx="1313100" cy="7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1167" name="Google Shape;1167;p39"/>
          <p:cNvGrpSpPr/>
          <p:nvPr/>
        </p:nvGrpSpPr>
        <p:grpSpPr>
          <a:xfrm rot="2700000">
            <a:off x="486146" y="50354"/>
            <a:ext cx="2299362" cy="3471142"/>
            <a:chOff x="655175" y="2804425"/>
            <a:chExt cx="1736325" cy="2621175"/>
          </a:xfrm>
        </p:grpSpPr>
        <p:sp>
          <p:nvSpPr>
            <p:cNvPr id="1168" name="Google Shape;1168;p39"/>
            <p:cNvSpPr/>
            <p:nvPr/>
          </p:nvSpPr>
          <p:spPr>
            <a:xfrm>
              <a:off x="1195375" y="4615850"/>
              <a:ext cx="655900" cy="809750"/>
            </a:xfrm>
            <a:custGeom>
              <a:avLst/>
              <a:gdLst/>
              <a:ahLst/>
              <a:cxnLst/>
              <a:rect l="l" t="t" r="r" b="b"/>
              <a:pathLst>
                <a:path w="26236" h="32390" extrusionOk="0">
                  <a:moveTo>
                    <a:pt x="13118" y="1"/>
                  </a:moveTo>
                  <a:cubicBezTo>
                    <a:pt x="5868" y="1"/>
                    <a:pt x="0" y="7252"/>
                    <a:pt x="0" y="16219"/>
                  </a:cubicBezTo>
                  <a:cubicBezTo>
                    <a:pt x="0" y="25139"/>
                    <a:pt x="5868" y="32390"/>
                    <a:pt x="13118" y="32390"/>
                  </a:cubicBezTo>
                  <a:cubicBezTo>
                    <a:pt x="20369" y="32390"/>
                    <a:pt x="26236" y="25139"/>
                    <a:pt x="26236" y="16219"/>
                  </a:cubicBezTo>
                  <a:cubicBezTo>
                    <a:pt x="26236" y="7252"/>
                    <a:pt x="20369" y="1"/>
                    <a:pt x="13118" y="1"/>
                  </a:cubicBezTo>
                  <a:close/>
                </a:path>
              </a:pathLst>
            </a:custGeom>
            <a:gradFill>
              <a:gsLst>
                <a:gs pos="0">
                  <a:schemeClr val="accent4"/>
                </a:gs>
                <a:gs pos="72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9"/>
            <p:cNvSpPr/>
            <p:nvPr/>
          </p:nvSpPr>
          <p:spPr>
            <a:xfrm>
              <a:off x="655175" y="2906975"/>
              <a:ext cx="1736325" cy="1687750"/>
            </a:xfrm>
            <a:custGeom>
              <a:avLst/>
              <a:gdLst/>
              <a:ahLst/>
              <a:cxnLst/>
              <a:rect l="l" t="t" r="r" b="b"/>
              <a:pathLst>
                <a:path w="69453" h="67510" extrusionOk="0">
                  <a:moveTo>
                    <a:pt x="23421" y="1"/>
                  </a:moveTo>
                  <a:cubicBezTo>
                    <a:pt x="9540" y="4771"/>
                    <a:pt x="143" y="17745"/>
                    <a:pt x="0" y="32437"/>
                  </a:cubicBezTo>
                  <a:lnTo>
                    <a:pt x="0" y="32819"/>
                  </a:lnTo>
                  <a:lnTo>
                    <a:pt x="0" y="33010"/>
                  </a:lnTo>
                  <a:cubicBezTo>
                    <a:pt x="48" y="41548"/>
                    <a:pt x="3244" y="49800"/>
                    <a:pt x="9015" y="56145"/>
                  </a:cubicBezTo>
                  <a:cubicBezTo>
                    <a:pt x="9111" y="56288"/>
                    <a:pt x="9254" y="56431"/>
                    <a:pt x="9397" y="56526"/>
                  </a:cubicBezTo>
                  <a:cubicBezTo>
                    <a:pt x="16242" y="63848"/>
                    <a:pt x="25472" y="67509"/>
                    <a:pt x="34708" y="67509"/>
                  </a:cubicBezTo>
                  <a:cubicBezTo>
                    <a:pt x="43944" y="67509"/>
                    <a:pt x="53186" y="63848"/>
                    <a:pt x="60055" y="56526"/>
                  </a:cubicBezTo>
                  <a:cubicBezTo>
                    <a:pt x="60198" y="56431"/>
                    <a:pt x="60294" y="56288"/>
                    <a:pt x="60437" y="56145"/>
                  </a:cubicBezTo>
                  <a:cubicBezTo>
                    <a:pt x="66161" y="49800"/>
                    <a:pt x="69405" y="41548"/>
                    <a:pt x="69452" y="33010"/>
                  </a:cubicBezTo>
                  <a:lnTo>
                    <a:pt x="69452" y="32819"/>
                  </a:lnTo>
                  <a:cubicBezTo>
                    <a:pt x="69452" y="32676"/>
                    <a:pt x="69452" y="32580"/>
                    <a:pt x="69452" y="32437"/>
                  </a:cubicBezTo>
                  <a:cubicBezTo>
                    <a:pt x="69309" y="17745"/>
                    <a:pt x="59912" y="4771"/>
                    <a:pt x="46031" y="1"/>
                  </a:cubicBezTo>
                  <a:lnTo>
                    <a:pt x="46031" y="3626"/>
                  </a:lnTo>
                  <a:cubicBezTo>
                    <a:pt x="54140" y="8682"/>
                    <a:pt x="57956" y="18461"/>
                    <a:pt x="55285" y="27667"/>
                  </a:cubicBezTo>
                  <a:cubicBezTo>
                    <a:pt x="52662" y="36873"/>
                    <a:pt x="44266" y="43218"/>
                    <a:pt x="34726" y="43218"/>
                  </a:cubicBezTo>
                  <a:cubicBezTo>
                    <a:pt x="25138" y="43218"/>
                    <a:pt x="16743" y="36873"/>
                    <a:pt x="14119" y="27667"/>
                  </a:cubicBezTo>
                  <a:cubicBezTo>
                    <a:pt x="11496" y="18461"/>
                    <a:pt x="15312" y="8682"/>
                    <a:pt x="23421" y="3626"/>
                  </a:cubicBezTo>
                  <a:lnTo>
                    <a:pt x="234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9"/>
            <p:cNvSpPr/>
            <p:nvPr/>
          </p:nvSpPr>
          <p:spPr>
            <a:xfrm>
              <a:off x="1039150" y="4332275"/>
              <a:ext cx="968350" cy="284375"/>
            </a:xfrm>
            <a:custGeom>
              <a:avLst/>
              <a:gdLst/>
              <a:ahLst/>
              <a:cxnLst/>
              <a:rect l="l" t="t" r="r" b="b"/>
              <a:pathLst>
                <a:path w="38734" h="11375" extrusionOk="0">
                  <a:moveTo>
                    <a:pt x="4056" y="1"/>
                  </a:moveTo>
                  <a:cubicBezTo>
                    <a:pt x="2640" y="1"/>
                    <a:pt x="1310" y="959"/>
                    <a:pt x="907" y="2424"/>
                  </a:cubicBezTo>
                  <a:lnTo>
                    <a:pt x="96" y="5715"/>
                  </a:lnTo>
                  <a:cubicBezTo>
                    <a:pt x="1" y="6145"/>
                    <a:pt x="144" y="6526"/>
                    <a:pt x="478" y="6765"/>
                  </a:cubicBezTo>
                  <a:cubicBezTo>
                    <a:pt x="3721" y="8864"/>
                    <a:pt x="7299" y="10390"/>
                    <a:pt x="11020" y="11344"/>
                  </a:cubicBezTo>
                  <a:cubicBezTo>
                    <a:pt x="11101" y="11364"/>
                    <a:pt x="11182" y="11374"/>
                    <a:pt x="11261" y="11374"/>
                  </a:cubicBezTo>
                  <a:cubicBezTo>
                    <a:pt x="11733" y="11374"/>
                    <a:pt x="12130" y="11024"/>
                    <a:pt x="12212" y="10533"/>
                  </a:cubicBezTo>
                  <a:lnTo>
                    <a:pt x="12498" y="8768"/>
                  </a:lnTo>
                  <a:cubicBezTo>
                    <a:pt x="12641" y="7671"/>
                    <a:pt x="13548" y="6908"/>
                    <a:pt x="14645" y="6908"/>
                  </a:cubicBezTo>
                  <a:lnTo>
                    <a:pt x="24090" y="6908"/>
                  </a:lnTo>
                  <a:cubicBezTo>
                    <a:pt x="25139" y="6908"/>
                    <a:pt x="26045" y="7671"/>
                    <a:pt x="26236" y="8768"/>
                  </a:cubicBezTo>
                  <a:lnTo>
                    <a:pt x="26475" y="10533"/>
                  </a:lnTo>
                  <a:cubicBezTo>
                    <a:pt x="26556" y="11024"/>
                    <a:pt x="26989" y="11374"/>
                    <a:pt x="27441" y="11374"/>
                  </a:cubicBezTo>
                  <a:cubicBezTo>
                    <a:pt x="27516" y="11374"/>
                    <a:pt x="27592" y="11364"/>
                    <a:pt x="27667" y="11344"/>
                  </a:cubicBezTo>
                  <a:cubicBezTo>
                    <a:pt x="31436" y="10390"/>
                    <a:pt x="35013" y="8864"/>
                    <a:pt x="38209" y="6765"/>
                  </a:cubicBezTo>
                  <a:cubicBezTo>
                    <a:pt x="38591" y="6526"/>
                    <a:pt x="38734" y="6097"/>
                    <a:pt x="38638" y="5715"/>
                  </a:cubicBezTo>
                  <a:lnTo>
                    <a:pt x="37827" y="2424"/>
                  </a:lnTo>
                  <a:cubicBezTo>
                    <a:pt x="37425" y="959"/>
                    <a:pt x="36095" y="1"/>
                    <a:pt x="34679" y="1"/>
                  </a:cubicBezTo>
                  <a:cubicBezTo>
                    <a:pt x="34250" y="1"/>
                    <a:pt x="33813" y="89"/>
                    <a:pt x="33391" y="277"/>
                  </a:cubicBezTo>
                  <a:cubicBezTo>
                    <a:pt x="28931" y="2257"/>
                    <a:pt x="24149" y="3247"/>
                    <a:pt x="19367" y="3247"/>
                  </a:cubicBezTo>
                  <a:cubicBezTo>
                    <a:pt x="14585" y="3247"/>
                    <a:pt x="9803" y="2257"/>
                    <a:pt x="5343" y="277"/>
                  </a:cubicBezTo>
                  <a:cubicBezTo>
                    <a:pt x="4922" y="89"/>
                    <a:pt x="4485" y="1"/>
                    <a:pt x="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9"/>
            <p:cNvSpPr/>
            <p:nvPr/>
          </p:nvSpPr>
          <p:spPr>
            <a:xfrm>
              <a:off x="1897775" y="4054175"/>
              <a:ext cx="268325" cy="265975"/>
            </a:xfrm>
            <a:custGeom>
              <a:avLst/>
              <a:gdLst/>
              <a:ahLst/>
              <a:cxnLst/>
              <a:rect l="l" t="t" r="r" b="b"/>
              <a:pathLst>
                <a:path w="10733" h="10639" extrusionOk="0">
                  <a:moveTo>
                    <a:pt x="382" y="1"/>
                  </a:moveTo>
                  <a:lnTo>
                    <a:pt x="0" y="335"/>
                  </a:lnTo>
                  <a:lnTo>
                    <a:pt x="382" y="716"/>
                  </a:lnTo>
                  <a:lnTo>
                    <a:pt x="10351" y="10638"/>
                  </a:lnTo>
                  <a:cubicBezTo>
                    <a:pt x="10494" y="10543"/>
                    <a:pt x="10590" y="10400"/>
                    <a:pt x="10733" y="10257"/>
                  </a:cubicBezTo>
                  <a:lnTo>
                    <a:pt x="763" y="382"/>
                  </a:lnTo>
                  <a:lnTo>
                    <a:pt x="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9"/>
            <p:cNvSpPr/>
            <p:nvPr/>
          </p:nvSpPr>
          <p:spPr>
            <a:xfrm>
              <a:off x="2118375" y="3652300"/>
              <a:ext cx="273125" cy="79925"/>
            </a:xfrm>
            <a:custGeom>
              <a:avLst/>
              <a:gdLst/>
              <a:ahLst/>
              <a:cxnLst/>
              <a:rect l="l" t="t" r="r" b="b"/>
              <a:pathLst>
                <a:path w="10925" h="3197" extrusionOk="0">
                  <a:moveTo>
                    <a:pt x="96" y="1"/>
                  </a:moveTo>
                  <a:cubicBezTo>
                    <a:pt x="49" y="144"/>
                    <a:pt x="49" y="335"/>
                    <a:pt x="1" y="525"/>
                  </a:cubicBezTo>
                  <a:lnTo>
                    <a:pt x="526" y="621"/>
                  </a:lnTo>
                  <a:lnTo>
                    <a:pt x="10924" y="3197"/>
                  </a:lnTo>
                  <a:lnTo>
                    <a:pt x="10924" y="3006"/>
                  </a:lnTo>
                  <a:cubicBezTo>
                    <a:pt x="10924" y="2863"/>
                    <a:pt x="10924" y="2767"/>
                    <a:pt x="10924" y="2624"/>
                  </a:cubicBezTo>
                  <a:lnTo>
                    <a:pt x="621" y="96"/>
                  </a:ln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9"/>
            <p:cNvSpPr/>
            <p:nvPr/>
          </p:nvSpPr>
          <p:spPr>
            <a:xfrm>
              <a:off x="880550" y="4054175"/>
              <a:ext cx="268350" cy="265975"/>
            </a:xfrm>
            <a:custGeom>
              <a:avLst/>
              <a:gdLst/>
              <a:ahLst/>
              <a:cxnLst/>
              <a:rect l="l" t="t" r="r" b="b"/>
              <a:pathLst>
                <a:path w="10734" h="10639" extrusionOk="0">
                  <a:moveTo>
                    <a:pt x="10352" y="1"/>
                  </a:moveTo>
                  <a:lnTo>
                    <a:pt x="9970" y="382"/>
                  </a:lnTo>
                  <a:lnTo>
                    <a:pt x="0" y="10257"/>
                  </a:lnTo>
                  <a:cubicBezTo>
                    <a:pt x="96" y="10400"/>
                    <a:pt x="239" y="10543"/>
                    <a:pt x="382" y="10638"/>
                  </a:cubicBezTo>
                  <a:lnTo>
                    <a:pt x="10352" y="716"/>
                  </a:lnTo>
                  <a:lnTo>
                    <a:pt x="10733" y="335"/>
                  </a:lnTo>
                  <a:lnTo>
                    <a:pt x="10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9"/>
            <p:cNvSpPr/>
            <p:nvPr/>
          </p:nvSpPr>
          <p:spPr>
            <a:xfrm>
              <a:off x="655175" y="3652300"/>
              <a:ext cx="271900" cy="79925"/>
            </a:xfrm>
            <a:custGeom>
              <a:avLst/>
              <a:gdLst/>
              <a:ahLst/>
              <a:cxnLst/>
              <a:rect l="l" t="t" r="r" b="b"/>
              <a:pathLst>
                <a:path w="10876" h="3197" extrusionOk="0">
                  <a:moveTo>
                    <a:pt x="10828" y="1"/>
                  </a:moveTo>
                  <a:lnTo>
                    <a:pt x="10303" y="96"/>
                  </a:lnTo>
                  <a:lnTo>
                    <a:pt x="0" y="2624"/>
                  </a:lnTo>
                  <a:lnTo>
                    <a:pt x="0" y="3006"/>
                  </a:lnTo>
                  <a:lnTo>
                    <a:pt x="0" y="3197"/>
                  </a:lnTo>
                  <a:lnTo>
                    <a:pt x="10351" y="621"/>
                  </a:lnTo>
                  <a:lnTo>
                    <a:pt x="10876" y="525"/>
                  </a:lnTo>
                  <a:cubicBezTo>
                    <a:pt x="10876" y="335"/>
                    <a:pt x="10828" y="144"/>
                    <a:pt x="10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9"/>
            <p:cNvSpPr/>
            <p:nvPr/>
          </p:nvSpPr>
          <p:spPr>
            <a:xfrm>
              <a:off x="903200" y="2930825"/>
              <a:ext cx="1240250" cy="1289150"/>
            </a:xfrm>
            <a:custGeom>
              <a:avLst/>
              <a:gdLst/>
              <a:ahLst/>
              <a:cxnLst/>
              <a:rect l="l" t="t" r="r" b="b"/>
              <a:pathLst>
                <a:path w="49610" h="51566" extrusionOk="0">
                  <a:moveTo>
                    <a:pt x="13500" y="1"/>
                  </a:moveTo>
                  <a:cubicBezTo>
                    <a:pt x="5486" y="4532"/>
                    <a:pt x="1" y="13738"/>
                    <a:pt x="1" y="24280"/>
                  </a:cubicBezTo>
                  <a:cubicBezTo>
                    <a:pt x="1" y="25854"/>
                    <a:pt x="144" y="27429"/>
                    <a:pt x="382" y="29003"/>
                  </a:cubicBezTo>
                  <a:cubicBezTo>
                    <a:pt x="382" y="29146"/>
                    <a:pt x="430" y="29337"/>
                    <a:pt x="430" y="29527"/>
                  </a:cubicBezTo>
                  <a:cubicBezTo>
                    <a:pt x="1479" y="35585"/>
                    <a:pt x="4532" y="41119"/>
                    <a:pt x="9016" y="45316"/>
                  </a:cubicBezTo>
                  <a:cubicBezTo>
                    <a:pt x="9159" y="45460"/>
                    <a:pt x="9302" y="45555"/>
                    <a:pt x="9446" y="45698"/>
                  </a:cubicBezTo>
                  <a:cubicBezTo>
                    <a:pt x="13810" y="49610"/>
                    <a:pt x="19308" y="51565"/>
                    <a:pt x="24805" y="51565"/>
                  </a:cubicBezTo>
                  <a:cubicBezTo>
                    <a:pt x="30303" y="51565"/>
                    <a:pt x="35800" y="49610"/>
                    <a:pt x="40165" y="45698"/>
                  </a:cubicBezTo>
                  <a:cubicBezTo>
                    <a:pt x="40308" y="45555"/>
                    <a:pt x="40451" y="45460"/>
                    <a:pt x="40546" y="45316"/>
                  </a:cubicBezTo>
                  <a:cubicBezTo>
                    <a:pt x="45078" y="41166"/>
                    <a:pt x="48083" y="35585"/>
                    <a:pt x="49133" y="29527"/>
                  </a:cubicBezTo>
                  <a:cubicBezTo>
                    <a:pt x="49180" y="29337"/>
                    <a:pt x="49228" y="29146"/>
                    <a:pt x="49228" y="29003"/>
                  </a:cubicBezTo>
                  <a:cubicBezTo>
                    <a:pt x="49467" y="27429"/>
                    <a:pt x="49610" y="25854"/>
                    <a:pt x="49610" y="24280"/>
                  </a:cubicBezTo>
                  <a:cubicBezTo>
                    <a:pt x="49610" y="13691"/>
                    <a:pt x="44124" y="4532"/>
                    <a:pt x="36110" y="1"/>
                  </a:cubicBezTo>
                  <a:lnTo>
                    <a:pt x="36110" y="621"/>
                  </a:lnTo>
                  <a:cubicBezTo>
                    <a:pt x="43790" y="5105"/>
                    <a:pt x="49085" y="13977"/>
                    <a:pt x="49085" y="24233"/>
                  </a:cubicBezTo>
                  <a:cubicBezTo>
                    <a:pt x="49085" y="25759"/>
                    <a:pt x="48942" y="27286"/>
                    <a:pt x="48703" y="28812"/>
                  </a:cubicBezTo>
                  <a:cubicBezTo>
                    <a:pt x="48703" y="29003"/>
                    <a:pt x="48656" y="29194"/>
                    <a:pt x="48608" y="29337"/>
                  </a:cubicBezTo>
                  <a:cubicBezTo>
                    <a:pt x="47606" y="35347"/>
                    <a:pt x="44649" y="40833"/>
                    <a:pt x="40165" y="44935"/>
                  </a:cubicBezTo>
                  <a:lnTo>
                    <a:pt x="39783" y="45316"/>
                  </a:lnTo>
                  <a:cubicBezTo>
                    <a:pt x="35514" y="49109"/>
                    <a:pt x="30148" y="51005"/>
                    <a:pt x="24787" y="51005"/>
                  </a:cubicBezTo>
                  <a:cubicBezTo>
                    <a:pt x="19427" y="51005"/>
                    <a:pt x="14073" y="49109"/>
                    <a:pt x="9827" y="45316"/>
                  </a:cubicBezTo>
                  <a:lnTo>
                    <a:pt x="9398" y="44935"/>
                  </a:lnTo>
                  <a:cubicBezTo>
                    <a:pt x="4962" y="40833"/>
                    <a:pt x="2004" y="35347"/>
                    <a:pt x="955" y="29384"/>
                  </a:cubicBezTo>
                  <a:cubicBezTo>
                    <a:pt x="955" y="29194"/>
                    <a:pt x="907" y="29003"/>
                    <a:pt x="907" y="28860"/>
                  </a:cubicBezTo>
                  <a:cubicBezTo>
                    <a:pt x="669" y="27333"/>
                    <a:pt x="525" y="25807"/>
                    <a:pt x="525" y="24280"/>
                  </a:cubicBezTo>
                  <a:cubicBezTo>
                    <a:pt x="525" y="14025"/>
                    <a:pt x="5773" y="5105"/>
                    <a:pt x="13500" y="621"/>
                  </a:cubicBezTo>
                  <a:lnTo>
                    <a:pt x="135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9"/>
            <p:cNvSpPr/>
            <p:nvPr/>
          </p:nvSpPr>
          <p:spPr>
            <a:xfrm>
              <a:off x="1222800" y="3451950"/>
              <a:ext cx="601050" cy="814525"/>
            </a:xfrm>
            <a:custGeom>
              <a:avLst/>
              <a:gdLst/>
              <a:ahLst/>
              <a:cxnLst/>
              <a:rect l="l" t="t" r="r" b="b"/>
              <a:pathLst>
                <a:path w="24042" h="32581" extrusionOk="0">
                  <a:moveTo>
                    <a:pt x="9970" y="1"/>
                  </a:moveTo>
                  <a:cubicBezTo>
                    <a:pt x="8301" y="96"/>
                    <a:pt x="6822" y="1241"/>
                    <a:pt x="6440" y="2863"/>
                  </a:cubicBezTo>
                  <a:lnTo>
                    <a:pt x="382" y="25712"/>
                  </a:lnTo>
                  <a:cubicBezTo>
                    <a:pt x="1" y="27047"/>
                    <a:pt x="382" y="28431"/>
                    <a:pt x="1336" y="29480"/>
                  </a:cubicBezTo>
                  <a:lnTo>
                    <a:pt x="3197" y="31388"/>
                  </a:lnTo>
                  <a:cubicBezTo>
                    <a:pt x="3721" y="31960"/>
                    <a:pt x="4437" y="32342"/>
                    <a:pt x="5248" y="32533"/>
                  </a:cubicBezTo>
                  <a:cubicBezTo>
                    <a:pt x="5438" y="32581"/>
                    <a:pt x="5582" y="32581"/>
                    <a:pt x="5772" y="32581"/>
                  </a:cubicBezTo>
                  <a:lnTo>
                    <a:pt x="18270" y="32581"/>
                  </a:lnTo>
                  <a:cubicBezTo>
                    <a:pt x="18461" y="32581"/>
                    <a:pt x="18652" y="32581"/>
                    <a:pt x="18795" y="32533"/>
                  </a:cubicBezTo>
                  <a:cubicBezTo>
                    <a:pt x="19606" y="32342"/>
                    <a:pt x="20321" y="31960"/>
                    <a:pt x="20894" y="31388"/>
                  </a:cubicBezTo>
                  <a:lnTo>
                    <a:pt x="22706" y="29480"/>
                  </a:lnTo>
                  <a:cubicBezTo>
                    <a:pt x="23660" y="28431"/>
                    <a:pt x="24042" y="27000"/>
                    <a:pt x="23660" y="25664"/>
                  </a:cubicBezTo>
                  <a:lnTo>
                    <a:pt x="17602" y="2863"/>
                  </a:lnTo>
                  <a:cubicBezTo>
                    <a:pt x="17173" y="1241"/>
                    <a:pt x="15742" y="96"/>
                    <a:pt x="14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9"/>
            <p:cNvSpPr/>
            <p:nvPr/>
          </p:nvSpPr>
          <p:spPr>
            <a:xfrm>
              <a:off x="1472050" y="3451950"/>
              <a:ext cx="102575" cy="602281"/>
            </a:xfrm>
            <a:custGeom>
              <a:avLst/>
              <a:gdLst/>
              <a:ahLst/>
              <a:cxnLst/>
              <a:rect l="l" t="t" r="r" b="b"/>
              <a:pathLst>
                <a:path w="4103" h="21562" extrusionOk="0">
                  <a:moveTo>
                    <a:pt x="0" y="1"/>
                  </a:moveTo>
                  <a:lnTo>
                    <a:pt x="0" y="21562"/>
                  </a:lnTo>
                  <a:lnTo>
                    <a:pt x="4102" y="21562"/>
                  </a:lnTo>
                  <a:lnTo>
                    <a:pt x="4102" y="1"/>
                  </a:lnTo>
                  <a:lnTo>
                    <a:pt x="3578" y="1"/>
                  </a:lnTo>
                  <a:lnTo>
                    <a:pt x="3578" y="21085"/>
                  </a:lnTo>
                  <a:lnTo>
                    <a:pt x="525" y="21085"/>
                  </a:lnTo>
                  <a:lnTo>
                    <a:pt x="5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9"/>
            <p:cNvSpPr/>
            <p:nvPr/>
          </p:nvSpPr>
          <p:spPr>
            <a:xfrm>
              <a:off x="1406450" y="3547350"/>
              <a:ext cx="233750" cy="270750"/>
            </a:xfrm>
            <a:custGeom>
              <a:avLst/>
              <a:gdLst/>
              <a:ahLst/>
              <a:cxnLst/>
              <a:rect l="l" t="t" r="r" b="b"/>
              <a:pathLst>
                <a:path w="9350" h="10830" extrusionOk="0">
                  <a:moveTo>
                    <a:pt x="3960" y="1"/>
                  </a:moveTo>
                  <a:cubicBezTo>
                    <a:pt x="3340" y="1"/>
                    <a:pt x="2767" y="430"/>
                    <a:pt x="2576" y="1050"/>
                  </a:cubicBezTo>
                  <a:lnTo>
                    <a:pt x="1" y="10829"/>
                  </a:lnTo>
                  <a:lnTo>
                    <a:pt x="9350" y="10829"/>
                  </a:lnTo>
                  <a:lnTo>
                    <a:pt x="6726" y="1050"/>
                  </a:lnTo>
                  <a:cubicBezTo>
                    <a:pt x="6583" y="430"/>
                    <a:pt x="6011" y="1"/>
                    <a:pt x="53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9"/>
            <p:cNvSpPr/>
            <p:nvPr/>
          </p:nvSpPr>
          <p:spPr>
            <a:xfrm>
              <a:off x="1801175" y="2804425"/>
              <a:ext cx="101400" cy="444825"/>
            </a:xfrm>
            <a:custGeom>
              <a:avLst/>
              <a:gdLst/>
              <a:ahLst/>
              <a:cxnLst/>
              <a:rect l="l" t="t" r="r" b="b"/>
              <a:pathLst>
                <a:path w="4056" h="17793" extrusionOk="0">
                  <a:moveTo>
                    <a:pt x="716" y="0"/>
                  </a:moveTo>
                  <a:cubicBezTo>
                    <a:pt x="334" y="0"/>
                    <a:pt x="0" y="287"/>
                    <a:pt x="0" y="668"/>
                  </a:cubicBezTo>
                  <a:lnTo>
                    <a:pt x="0" y="17077"/>
                  </a:lnTo>
                  <a:cubicBezTo>
                    <a:pt x="0" y="17459"/>
                    <a:pt x="334" y="17793"/>
                    <a:pt x="716" y="17793"/>
                  </a:cubicBezTo>
                  <a:lnTo>
                    <a:pt x="3387" y="17793"/>
                  </a:lnTo>
                  <a:cubicBezTo>
                    <a:pt x="3769" y="17793"/>
                    <a:pt x="4055" y="17459"/>
                    <a:pt x="4055" y="17077"/>
                  </a:cubicBezTo>
                  <a:lnTo>
                    <a:pt x="4055" y="668"/>
                  </a:lnTo>
                  <a:cubicBezTo>
                    <a:pt x="4055" y="287"/>
                    <a:pt x="3769" y="0"/>
                    <a:pt x="3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9"/>
            <p:cNvSpPr/>
            <p:nvPr/>
          </p:nvSpPr>
          <p:spPr>
            <a:xfrm>
              <a:off x="1776125" y="2896250"/>
              <a:ext cx="152675" cy="332725"/>
            </a:xfrm>
            <a:custGeom>
              <a:avLst/>
              <a:gdLst/>
              <a:ahLst/>
              <a:cxnLst/>
              <a:rect l="l" t="t" r="r" b="b"/>
              <a:pathLst>
                <a:path w="6107" h="13309" extrusionOk="0">
                  <a:moveTo>
                    <a:pt x="1575" y="0"/>
                  </a:moveTo>
                  <a:cubicBezTo>
                    <a:pt x="716" y="0"/>
                    <a:pt x="1" y="668"/>
                    <a:pt x="1" y="1527"/>
                  </a:cubicBezTo>
                  <a:lnTo>
                    <a:pt x="1" y="11782"/>
                  </a:lnTo>
                  <a:cubicBezTo>
                    <a:pt x="1" y="12641"/>
                    <a:pt x="716" y="13309"/>
                    <a:pt x="1575" y="13309"/>
                  </a:cubicBezTo>
                  <a:lnTo>
                    <a:pt x="4532" y="13309"/>
                  </a:lnTo>
                  <a:cubicBezTo>
                    <a:pt x="5391" y="13309"/>
                    <a:pt x="6106" y="12641"/>
                    <a:pt x="6106" y="11782"/>
                  </a:cubicBezTo>
                  <a:lnTo>
                    <a:pt x="6106" y="1527"/>
                  </a:lnTo>
                  <a:cubicBezTo>
                    <a:pt x="6106" y="668"/>
                    <a:pt x="5391" y="0"/>
                    <a:pt x="4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9"/>
            <p:cNvSpPr/>
            <p:nvPr/>
          </p:nvSpPr>
          <p:spPr>
            <a:xfrm>
              <a:off x="1142900" y="2804425"/>
              <a:ext cx="101400" cy="444825"/>
            </a:xfrm>
            <a:custGeom>
              <a:avLst/>
              <a:gdLst/>
              <a:ahLst/>
              <a:cxnLst/>
              <a:rect l="l" t="t" r="r" b="b"/>
              <a:pathLst>
                <a:path w="4056" h="17793" extrusionOk="0">
                  <a:moveTo>
                    <a:pt x="716" y="0"/>
                  </a:moveTo>
                  <a:cubicBezTo>
                    <a:pt x="335" y="0"/>
                    <a:pt x="1" y="287"/>
                    <a:pt x="1" y="668"/>
                  </a:cubicBezTo>
                  <a:lnTo>
                    <a:pt x="1" y="17077"/>
                  </a:lnTo>
                  <a:cubicBezTo>
                    <a:pt x="1" y="17459"/>
                    <a:pt x="335" y="17793"/>
                    <a:pt x="716" y="17793"/>
                  </a:cubicBezTo>
                  <a:lnTo>
                    <a:pt x="3387" y="17793"/>
                  </a:lnTo>
                  <a:cubicBezTo>
                    <a:pt x="3769" y="17793"/>
                    <a:pt x="4055" y="17459"/>
                    <a:pt x="4055" y="17077"/>
                  </a:cubicBezTo>
                  <a:lnTo>
                    <a:pt x="4055" y="668"/>
                  </a:lnTo>
                  <a:cubicBezTo>
                    <a:pt x="4055" y="287"/>
                    <a:pt x="3769" y="0"/>
                    <a:pt x="3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9"/>
            <p:cNvSpPr/>
            <p:nvPr/>
          </p:nvSpPr>
          <p:spPr>
            <a:xfrm>
              <a:off x="1117850" y="2896250"/>
              <a:ext cx="151475" cy="332725"/>
            </a:xfrm>
            <a:custGeom>
              <a:avLst/>
              <a:gdLst/>
              <a:ahLst/>
              <a:cxnLst/>
              <a:rect l="l" t="t" r="r" b="b"/>
              <a:pathLst>
                <a:path w="6059" h="13309" extrusionOk="0">
                  <a:moveTo>
                    <a:pt x="1575" y="0"/>
                  </a:moveTo>
                  <a:cubicBezTo>
                    <a:pt x="716" y="0"/>
                    <a:pt x="1" y="668"/>
                    <a:pt x="1" y="1527"/>
                  </a:cubicBezTo>
                  <a:lnTo>
                    <a:pt x="1" y="11782"/>
                  </a:lnTo>
                  <a:cubicBezTo>
                    <a:pt x="1" y="12641"/>
                    <a:pt x="716" y="13309"/>
                    <a:pt x="1575" y="13309"/>
                  </a:cubicBezTo>
                  <a:lnTo>
                    <a:pt x="4532" y="13309"/>
                  </a:lnTo>
                  <a:cubicBezTo>
                    <a:pt x="5391" y="13309"/>
                    <a:pt x="6059" y="12641"/>
                    <a:pt x="6059" y="11782"/>
                  </a:cubicBezTo>
                  <a:lnTo>
                    <a:pt x="6059" y="1527"/>
                  </a:lnTo>
                  <a:cubicBezTo>
                    <a:pt x="6059" y="668"/>
                    <a:pt x="5391" y="0"/>
                    <a:pt x="4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9"/>
            <p:cNvSpPr/>
            <p:nvPr/>
          </p:nvSpPr>
          <p:spPr>
            <a:xfrm>
              <a:off x="1367100" y="3992175"/>
              <a:ext cx="312450" cy="274300"/>
            </a:xfrm>
            <a:custGeom>
              <a:avLst/>
              <a:gdLst/>
              <a:ahLst/>
              <a:cxnLst/>
              <a:rect l="l" t="t" r="r" b="b"/>
              <a:pathLst>
                <a:path w="12498" h="10972" extrusionOk="0">
                  <a:moveTo>
                    <a:pt x="1670" y="0"/>
                  </a:moveTo>
                  <a:lnTo>
                    <a:pt x="0" y="10972"/>
                  </a:lnTo>
                  <a:lnTo>
                    <a:pt x="12498" y="10972"/>
                  </a:lnTo>
                  <a:lnTo>
                    <a:pt x="10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04948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85" name="Google Shape;2108;p88">
            <a:extLst>
              <a:ext uri="{FF2B5EF4-FFF2-40B4-BE49-F238E27FC236}">
                <a16:creationId xmlns:a16="http://schemas.microsoft.com/office/drawing/2014/main" id="{5AA4F639-6777-2F9B-1A57-51A959AE25C4}"/>
              </a:ext>
            </a:extLst>
          </p:cNvPr>
          <p:cNvSpPr/>
          <p:nvPr/>
        </p:nvSpPr>
        <p:spPr>
          <a:xfrm>
            <a:off x="8126718" y="2405149"/>
            <a:ext cx="818100" cy="8181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8"/>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a:p>
        </p:txBody>
      </p:sp>
      <p:sp>
        <p:nvSpPr>
          <p:cNvPr id="2113" name="Google Shape;2113;p88"/>
          <p:cNvSpPr txBox="1">
            <a:spLocks noGrp="1"/>
          </p:cNvSpPr>
          <p:nvPr>
            <p:ph type="subTitle" idx="4294967295"/>
          </p:nvPr>
        </p:nvSpPr>
        <p:spPr>
          <a:xfrm flipH="1">
            <a:off x="-78825" y="3338320"/>
            <a:ext cx="1725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Karantina"/>
                <a:ea typeface="Karantina"/>
                <a:cs typeface="Karantina"/>
                <a:sym typeface="Karantina"/>
              </a:rPr>
              <a:t>Preparation for attack</a:t>
            </a:r>
            <a:endParaRPr sz="2400">
              <a:latin typeface="Karantina"/>
              <a:ea typeface="Karantina"/>
              <a:cs typeface="Karantina"/>
              <a:sym typeface="Karantina"/>
            </a:endParaRPr>
          </a:p>
        </p:txBody>
      </p:sp>
      <p:sp>
        <p:nvSpPr>
          <p:cNvPr id="2115" name="Google Shape;2115;p88"/>
          <p:cNvSpPr txBox="1">
            <a:spLocks noGrp="1"/>
          </p:cNvSpPr>
          <p:nvPr>
            <p:ph type="subTitle" idx="4294967295"/>
          </p:nvPr>
        </p:nvSpPr>
        <p:spPr>
          <a:xfrm flipH="1">
            <a:off x="3858615" y="3271388"/>
            <a:ext cx="18744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Karantina"/>
                <a:ea typeface="Karantina"/>
                <a:cs typeface="Karantina"/>
                <a:sym typeface="Karantina"/>
              </a:rPr>
              <a:t>Infiltrating system</a:t>
            </a:r>
            <a:endParaRPr sz="2400">
              <a:latin typeface="Karantina"/>
              <a:ea typeface="Karantina"/>
              <a:cs typeface="Karantina"/>
              <a:sym typeface="Karantina"/>
            </a:endParaRPr>
          </a:p>
        </p:txBody>
      </p:sp>
      <p:sp>
        <p:nvSpPr>
          <p:cNvPr id="2117" name="Google Shape;2117;p88"/>
          <p:cNvSpPr txBox="1">
            <a:spLocks noGrp="1"/>
          </p:cNvSpPr>
          <p:nvPr>
            <p:ph type="subTitle" idx="4294967295"/>
          </p:nvPr>
        </p:nvSpPr>
        <p:spPr>
          <a:xfrm flipH="1">
            <a:off x="1874353" y="3482705"/>
            <a:ext cx="1725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Karantina"/>
                <a:ea typeface="Karantina"/>
                <a:cs typeface="Karantina"/>
                <a:sym typeface="Karantina"/>
              </a:rPr>
              <a:t>Obtaining important credentials</a:t>
            </a:r>
            <a:endParaRPr sz="2400">
              <a:latin typeface="Karantina"/>
              <a:ea typeface="Karantina"/>
              <a:cs typeface="Karantina"/>
              <a:sym typeface="Karantina"/>
            </a:endParaRPr>
          </a:p>
        </p:txBody>
      </p:sp>
      <p:sp>
        <p:nvSpPr>
          <p:cNvPr id="2119" name="Google Shape;2119;p88"/>
          <p:cNvSpPr txBox="1">
            <a:spLocks noGrp="1"/>
          </p:cNvSpPr>
          <p:nvPr>
            <p:ph type="subTitle" idx="4294967295"/>
          </p:nvPr>
        </p:nvSpPr>
        <p:spPr>
          <a:xfrm flipH="1">
            <a:off x="5846501" y="3289667"/>
            <a:ext cx="18744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Karantina"/>
                <a:ea typeface="Karantina"/>
                <a:cs typeface="Karantina"/>
                <a:sym typeface="Karantina"/>
              </a:rPr>
              <a:t>Installing malware</a:t>
            </a:r>
            <a:endParaRPr sz="2400">
              <a:latin typeface="Karantina"/>
              <a:ea typeface="Karantina"/>
              <a:cs typeface="Karantina"/>
              <a:sym typeface="Karantina"/>
            </a:endParaRPr>
          </a:p>
        </p:txBody>
      </p:sp>
      <p:sp>
        <p:nvSpPr>
          <p:cNvPr id="2120" name="Google Shape;2120;p88"/>
          <p:cNvSpPr txBox="1">
            <a:spLocks noGrp="1"/>
          </p:cNvSpPr>
          <p:nvPr>
            <p:ph type="subTitle" idx="4294967295"/>
          </p:nvPr>
        </p:nvSpPr>
        <p:spPr>
          <a:xfrm flipH="1">
            <a:off x="7623715" y="3271388"/>
            <a:ext cx="1725600" cy="49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2400">
                <a:latin typeface="Karantina" panose="020B0604020202020204" charset="-79"/>
                <a:cs typeface="Karantina" panose="020B0604020202020204" charset="-79"/>
              </a:rPr>
              <a:t>Stealing of data</a:t>
            </a:r>
            <a:endParaRPr sz="2400">
              <a:latin typeface="Karantina" panose="020B0604020202020204" charset="-79"/>
              <a:cs typeface="Karantina" panose="020B0604020202020204" charset="-79"/>
            </a:endParaRPr>
          </a:p>
        </p:txBody>
      </p:sp>
      <p:sp>
        <p:nvSpPr>
          <p:cNvPr id="2100" name="Google Shape;2100;p88"/>
          <p:cNvSpPr/>
          <p:nvPr/>
        </p:nvSpPr>
        <p:spPr>
          <a:xfrm>
            <a:off x="167734" y="1600109"/>
            <a:ext cx="1142400" cy="478200"/>
          </a:xfrm>
          <a:prstGeom prst="rect">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2800">
                <a:solidFill>
                  <a:schemeClr val="dk1"/>
                </a:solidFill>
                <a:latin typeface="Karantina"/>
                <a:ea typeface="Karantina"/>
                <a:cs typeface="Karantina"/>
                <a:sym typeface="Karantina"/>
              </a:rPr>
              <a:t>S</a:t>
            </a:r>
            <a:r>
              <a:rPr lang="en" sz="2800">
                <a:solidFill>
                  <a:schemeClr val="dk1"/>
                </a:solidFill>
                <a:latin typeface="Karantina"/>
                <a:ea typeface="Karantina"/>
                <a:cs typeface="Karantina"/>
                <a:sym typeface="Karantina"/>
              </a:rPr>
              <a:t>tep 1</a:t>
            </a:r>
            <a:endParaRPr sz="2800">
              <a:solidFill>
                <a:schemeClr val="dk1"/>
              </a:solidFill>
              <a:latin typeface="Karantina"/>
              <a:ea typeface="Karantina"/>
              <a:cs typeface="Karantina"/>
              <a:sym typeface="Karantina"/>
            </a:endParaRPr>
          </a:p>
        </p:txBody>
      </p:sp>
      <p:sp>
        <p:nvSpPr>
          <p:cNvPr id="2099" name="Google Shape;2099;p88"/>
          <p:cNvSpPr/>
          <p:nvPr/>
        </p:nvSpPr>
        <p:spPr>
          <a:xfrm>
            <a:off x="329884" y="2297164"/>
            <a:ext cx="818100" cy="8181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8"/>
          <p:cNvSpPr/>
          <p:nvPr/>
        </p:nvSpPr>
        <p:spPr>
          <a:xfrm>
            <a:off x="2321125" y="2297164"/>
            <a:ext cx="818100" cy="8181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8"/>
          <p:cNvSpPr/>
          <p:nvPr/>
        </p:nvSpPr>
        <p:spPr>
          <a:xfrm>
            <a:off x="4312365" y="2297164"/>
            <a:ext cx="818100" cy="8181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8"/>
          <p:cNvSpPr/>
          <p:nvPr/>
        </p:nvSpPr>
        <p:spPr>
          <a:xfrm>
            <a:off x="6303606" y="2297164"/>
            <a:ext cx="818100" cy="8181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8"/>
          <p:cNvSpPr/>
          <p:nvPr/>
        </p:nvSpPr>
        <p:spPr>
          <a:xfrm>
            <a:off x="4150215" y="1600109"/>
            <a:ext cx="1142400" cy="493200"/>
          </a:xfrm>
          <a:prstGeom prst="rect">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1"/>
                </a:solidFill>
                <a:latin typeface="Karantina"/>
                <a:ea typeface="Karantina"/>
                <a:cs typeface="Karantina"/>
                <a:sym typeface="Karantina"/>
              </a:rPr>
              <a:t>Step 3</a:t>
            </a:r>
            <a:endParaRPr sz="2800">
              <a:solidFill>
                <a:schemeClr val="dk1"/>
              </a:solidFill>
              <a:latin typeface="Karantina"/>
              <a:ea typeface="Karantina"/>
              <a:cs typeface="Karantina"/>
              <a:sym typeface="Karantina"/>
            </a:endParaRPr>
          </a:p>
        </p:txBody>
      </p:sp>
      <p:grpSp>
        <p:nvGrpSpPr>
          <p:cNvPr id="2125" name="Google Shape;2125;p88"/>
          <p:cNvGrpSpPr/>
          <p:nvPr/>
        </p:nvGrpSpPr>
        <p:grpSpPr>
          <a:xfrm>
            <a:off x="520857" y="2475428"/>
            <a:ext cx="398286" cy="452606"/>
            <a:chOff x="5736525" y="3963700"/>
            <a:chExt cx="259925" cy="295375"/>
          </a:xfrm>
        </p:grpSpPr>
        <p:sp>
          <p:nvSpPr>
            <p:cNvPr id="2126" name="Google Shape;2126;p8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3" name="Google Shape;2103;p88"/>
          <p:cNvSpPr/>
          <p:nvPr/>
        </p:nvSpPr>
        <p:spPr>
          <a:xfrm>
            <a:off x="2158975" y="1600109"/>
            <a:ext cx="1142400" cy="493200"/>
          </a:xfrm>
          <a:prstGeom prst="rect">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2800">
                <a:solidFill>
                  <a:schemeClr val="dk1"/>
                </a:solidFill>
                <a:latin typeface="Karantina"/>
                <a:ea typeface="Karantina"/>
                <a:cs typeface="Karantina"/>
                <a:sym typeface="Karantina"/>
              </a:rPr>
              <a:t>S</a:t>
            </a:r>
            <a:r>
              <a:rPr lang="en" sz="2800">
                <a:solidFill>
                  <a:schemeClr val="dk1"/>
                </a:solidFill>
                <a:latin typeface="Karantina"/>
                <a:ea typeface="Karantina"/>
                <a:cs typeface="Karantina"/>
                <a:sym typeface="Karantina"/>
              </a:rPr>
              <a:t>tep 2</a:t>
            </a:r>
            <a:endParaRPr sz="2800">
              <a:solidFill>
                <a:schemeClr val="dk1"/>
              </a:solidFill>
              <a:latin typeface="Karantina"/>
              <a:ea typeface="Karantina"/>
              <a:cs typeface="Karantina"/>
              <a:sym typeface="Karantina"/>
            </a:endParaRPr>
          </a:p>
        </p:txBody>
      </p:sp>
      <p:sp>
        <p:nvSpPr>
          <p:cNvPr id="2109" name="Google Shape;2109;p88"/>
          <p:cNvSpPr/>
          <p:nvPr/>
        </p:nvSpPr>
        <p:spPr>
          <a:xfrm>
            <a:off x="6141456" y="1600109"/>
            <a:ext cx="1142400" cy="493200"/>
          </a:xfrm>
          <a:prstGeom prst="rect">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1"/>
                </a:solidFill>
                <a:latin typeface="Karantina"/>
                <a:ea typeface="Karantina"/>
                <a:cs typeface="Karantina"/>
                <a:sym typeface="Karantina"/>
              </a:rPr>
              <a:t>Step 4</a:t>
            </a:r>
            <a:endParaRPr sz="2800">
              <a:solidFill>
                <a:schemeClr val="dk1"/>
              </a:solidFill>
              <a:latin typeface="Karantina"/>
              <a:ea typeface="Karantina"/>
              <a:cs typeface="Karantina"/>
              <a:sym typeface="Karantina"/>
            </a:endParaRPr>
          </a:p>
        </p:txBody>
      </p:sp>
      <p:grpSp>
        <p:nvGrpSpPr>
          <p:cNvPr id="2140" name="Google Shape;2140;p88"/>
          <p:cNvGrpSpPr/>
          <p:nvPr/>
        </p:nvGrpSpPr>
        <p:grpSpPr>
          <a:xfrm>
            <a:off x="2560987" y="2501019"/>
            <a:ext cx="458358" cy="455769"/>
            <a:chOff x="5727850" y="3609275"/>
            <a:chExt cx="278850" cy="277275"/>
          </a:xfrm>
        </p:grpSpPr>
        <p:sp>
          <p:nvSpPr>
            <p:cNvPr id="2141" name="Google Shape;2141;p8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2097;p88">
            <a:extLst>
              <a:ext uri="{FF2B5EF4-FFF2-40B4-BE49-F238E27FC236}">
                <a16:creationId xmlns:a16="http://schemas.microsoft.com/office/drawing/2014/main" id="{6EC4C66F-D0F9-088D-C9BA-C42D6809271B}"/>
              </a:ext>
            </a:extLst>
          </p:cNvPr>
          <p:cNvGrpSpPr/>
          <p:nvPr/>
        </p:nvGrpSpPr>
        <p:grpSpPr>
          <a:xfrm>
            <a:off x="891334" y="2230709"/>
            <a:ext cx="5973722" cy="627905"/>
            <a:chOff x="1585139" y="2127869"/>
            <a:chExt cx="5973722" cy="627905"/>
          </a:xfrm>
        </p:grpSpPr>
        <p:cxnSp>
          <p:nvCxnSpPr>
            <p:cNvPr id="60" name="Google Shape;2098;p88">
              <a:extLst>
                <a:ext uri="{FF2B5EF4-FFF2-40B4-BE49-F238E27FC236}">
                  <a16:creationId xmlns:a16="http://schemas.microsoft.com/office/drawing/2014/main" id="{F2CA2581-FAA3-5681-3B01-8D07DC31BA27}"/>
                </a:ext>
              </a:extLst>
            </p:cNvPr>
            <p:cNvCxnSpPr/>
            <p:nvPr/>
          </p:nvCxnSpPr>
          <p:spPr>
            <a:xfrm flipV="1">
              <a:off x="1585139" y="2127869"/>
              <a:ext cx="0" cy="218855"/>
            </a:xfrm>
            <a:prstGeom prst="straightConnector1">
              <a:avLst/>
            </a:prstGeom>
            <a:noFill/>
            <a:ln w="9525" cap="flat" cmpd="sng">
              <a:solidFill>
                <a:schemeClr val="dk1"/>
              </a:solidFill>
              <a:prstDash val="dot"/>
              <a:round/>
              <a:headEnd type="none" w="med" len="med"/>
              <a:tailEnd type="none" w="med" len="med"/>
            </a:ln>
          </p:spPr>
        </p:cxnSp>
        <p:cxnSp>
          <p:nvCxnSpPr>
            <p:cNvPr id="61" name="Google Shape;2101;p88">
              <a:extLst>
                <a:ext uri="{FF2B5EF4-FFF2-40B4-BE49-F238E27FC236}">
                  <a16:creationId xmlns:a16="http://schemas.microsoft.com/office/drawing/2014/main" id="{2FC74402-E6B3-564A-F6AC-35D12AD30F09}"/>
                </a:ext>
              </a:extLst>
            </p:cNvPr>
            <p:cNvCxnSpPr/>
            <p:nvPr/>
          </p:nvCxnSpPr>
          <p:spPr>
            <a:xfrm flipV="1">
              <a:off x="3576380" y="2142869"/>
              <a:ext cx="0" cy="203855"/>
            </a:xfrm>
            <a:prstGeom prst="straightConnector1">
              <a:avLst/>
            </a:prstGeom>
            <a:noFill/>
            <a:ln w="9525" cap="flat" cmpd="sng">
              <a:solidFill>
                <a:schemeClr val="dk1"/>
              </a:solidFill>
              <a:prstDash val="dot"/>
              <a:round/>
              <a:headEnd type="none" w="med" len="med"/>
              <a:tailEnd type="none" w="med" len="med"/>
            </a:ln>
          </p:spPr>
        </p:cxnSp>
        <p:cxnSp>
          <p:nvCxnSpPr>
            <p:cNvPr id="62" name="Google Shape;2104;p88">
              <a:extLst>
                <a:ext uri="{FF2B5EF4-FFF2-40B4-BE49-F238E27FC236}">
                  <a16:creationId xmlns:a16="http://schemas.microsoft.com/office/drawing/2014/main" id="{4D38E69D-B2BF-AF19-9DCD-2E429F0A4FB8}"/>
                </a:ext>
              </a:extLst>
            </p:cNvPr>
            <p:cNvCxnSpPr/>
            <p:nvPr/>
          </p:nvCxnSpPr>
          <p:spPr>
            <a:xfrm flipV="1">
              <a:off x="5567620" y="2142869"/>
              <a:ext cx="0" cy="203855"/>
            </a:xfrm>
            <a:prstGeom prst="straightConnector1">
              <a:avLst/>
            </a:prstGeom>
            <a:noFill/>
            <a:ln w="9525" cap="flat" cmpd="sng">
              <a:solidFill>
                <a:schemeClr val="dk1"/>
              </a:solidFill>
              <a:prstDash val="dot"/>
              <a:round/>
              <a:headEnd type="none" w="med" len="med"/>
              <a:tailEnd type="none" w="med" len="med"/>
            </a:ln>
          </p:spPr>
        </p:cxnSp>
        <p:cxnSp>
          <p:nvCxnSpPr>
            <p:cNvPr id="63" name="Google Shape;2107;p88">
              <a:extLst>
                <a:ext uri="{FF2B5EF4-FFF2-40B4-BE49-F238E27FC236}">
                  <a16:creationId xmlns:a16="http://schemas.microsoft.com/office/drawing/2014/main" id="{41F59102-AD7A-6E77-CA23-E2AA2A2BB089}"/>
                </a:ext>
              </a:extLst>
            </p:cNvPr>
            <p:cNvCxnSpPr/>
            <p:nvPr/>
          </p:nvCxnSpPr>
          <p:spPr>
            <a:xfrm flipV="1">
              <a:off x="7558861" y="2142869"/>
              <a:ext cx="0" cy="203855"/>
            </a:xfrm>
            <a:prstGeom prst="straightConnector1">
              <a:avLst/>
            </a:prstGeom>
            <a:noFill/>
            <a:ln w="9525" cap="flat" cmpd="sng">
              <a:solidFill>
                <a:schemeClr val="dk1"/>
              </a:solidFill>
              <a:prstDash val="dot"/>
              <a:round/>
              <a:headEnd type="none" w="med" len="med"/>
              <a:tailEnd type="none" w="med" len="med"/>
            </a:ln>
          </p:spPr>
        </p:cxnSp>
        <p:cxnSp>
          <p:nvCxnSpPr>
            <p:cNvPr id="64" name="Google Shape;2110;p88">
              <a:extLst>
                <a:ext uri="{FF2B5EF4-FFF2-40B4-BE49-F238E27FC236}">
                  <a16:creationId xmlns:a16="http://schemas.microsoft.com/office/drawing/2014/main" id="{C679008D-7D41-7BA6-A95F-97E5C865BC08}"/>
                </a:ext>
              </a:extLst>
            </p:cNvPr>
            <p:cNvCxnSpPr/>
            <p:nvPr/>
          </p:nvCxnSpPr>
          <p:spPr>
            <a:xfrm>
              <a:off x="1994189" y="2755774"/>
              <a:ext cx="1173141" cy="0"/>
            </a:xfrm>
            <a:prstGeom prst="straightConnector1">
              <a:avLst/>
            </a:prstGeom>
            <a:noFill/>
            <a:ln w="9525" cap="rnd" cmpd="sng">
              <a:solidFill>
                <a:schemeClr val="dk1"/>
              </a:solidFill>
              <a:prstDash val="dot"/>
              <a:round/>
              <a:headEnd type="none" w="med" len="med"/>
              <a:tailEnd type="triangle" w="med" len="med"/>
            </a:ln>
          </p:spPr>
        </p:cxnSp>
        <p:cxnSp>
          <p:nvCxnSpPr>
            <p:cNvPr id="65" name="Google Shape;2111;p88">
              <a:extLst>
                <a:ext uri="{FF2B5EF4-FFF2-40B4-BE49-F238E27FC236}">
                  <a16:creationId xmlns:a16="http://schemas.microsoft.com/office/drawing/2014/main" id="{A1B0297B-79D1-2746-0F8B-A65CC33993C9}"/>
                </a:ext>
              </a:extLst>
            </p:cNvPr>
            <p:cNvCxnSpPr/>
            <p:nvPr/>
          </p:nvCxnSpPr>
          <p:spPr>
            <a:xfrm>
              <a:off x="3985430" y="2755774"/>
              <a:ext cx="1173140" cy="0"/>
            </a:xfrm>
            <a:prstGeom prst="straightConnector1">
              <a:avLst/>
            </a:prstGeom>
            <a:noFill/>
            <a:ln w="9525" cap="rnd" cmpd="sng">
              <a:solidFill>
                <a:schemeClr val="dk1"/>
              </a:solidFill>
              <a:prstDash val="dot"/>
              <a:round/>
              <a:headEnd type="none" w="med" len="med"/>
              <a:tailEnd type="triangle" w="med" len="med"/>
            </a:ln>
          </p:spPr>
        </p:cxnSp>
        <p:cxnSp>
          <p:nvCxnSpPr>
            <p:cNvPr id="66" name="Google Shape;2112;p88">
              <a:extLst>
                <a:ext uri="{FF2B5EF4-FFF2-40B4-BE49-F238E27FC236}">
                  <a16:creationId xmlns:a16="http://schemas.microsoft.com/office/drawing/2014/main" id="{9524A5FB-1623-0349-B1BB-39B53DCD4340}"/>
                </a:ext>
              </a:extLst>
            </p:cNvPr>
            <p:cNvCxnSpPr/>
            <p:nvPr/>
          </p:nvCxnSpPr>
          <p:spPr>
            <a:xfrm>
              <a:off x="5976670" y="2755774"/>
              <a:ext cx="1173141" cy="0"/>
            </a:xfrm>
            <a:prstGeom prst="straightConnector1">
              <a:avLst/>
            </a:prstGeom>
            <a:noFill/>
            <a:ln w="9525" cap="rnd" cmpd="sng">
              <a:solidFill>
                <a:schemeClr val="dk1"/>
              </a:solidFill>
              <a:prstDash val="dot"/>
              <a:round/>
              <a:headEnd type="none" w="med" len="med"/>
              <a:tailEnd type="triangle" w="med" len="med"/>
            </a:ln>
          </p:spPr>
        </p:cxnSp>
      </p:grpSp>
      <p:cxnSp>
        <p:nvCxnSpPr>
          <p:cNvPr id="14" name="Straight Arrow Connector 13">
            <a:extLst>
              <a:ext uri="{FF2B5EF4-FFF2-40B4-BE49-F238E27FC236}">
                <a16:creationId xmlns:a16="http://schemas.microsoft.com/office/drawing/2014/main" id="{01C0526C-55AF-5F1A-B9C8-5A10B4139B24}"/>
              </a:ext>
            </a:extLst>
          </p:cNvPr>
          <p:cNvCxnSpPr>
            <a:cxnSpLocks/>
          </p:cNvCxnSpPr>
          <p:nvPr/>
        </p:nvCxnSpPr>
        <p:spPr>
          <a:xfrm>
            <a:off x="6988098" y="2880303"/>
            <a:ext cx="1172922" cy="0"/>
          </a:xfrm>
          <a:prstGeom prst="straightConnector1">
            <a:avLst/>
          </a:prstGeom>
          <a:ln w="31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8" name="Graphic 17" descr="Robber with solid fill">
            <a:extLst>
              <a:ext uri="{FF2B5EF4-FFF2-40B4-BE49-F238E27FC236}">
                <a16:creationId xmlns:a16="http://schemas.microsoft.com/office/drawing/2014/main" id="{C319B581-7C67-588C-6AE3-8E25457624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3320" y="2482076"/>
            <a:ext cx="604896" cy="604896"/>
          </a:xfrm>
          <a:prstGeom prst="rect">
            <a:avLst/>
          </a:prstGeom>
        </p:spPr>
      </p:pic>
      <p:sp>
        <p:nvSpPr>
          <p:cNvPr id="77" name="Google Shape;2100;p88">
            <a:extLst>
              <a:ext uri="{FF2B5EF4-FFF2-40B4-BE49-F238E27FC236}">
                <a16:creationId xmlns:a16="http://schemas.microsoft.com/office/drawing/2014/main" id="{A296EA5F-8F65-E98B-B5AA-6FD831A3A411}"/>
              </a:ext>
            </a:extLst>
          </p:cNvPr>
          <p:cNvSpPr/>
          <p:nvPr/>
        </p:nvSpPr>
        <p:spPr>
          <a:xfrm>
            <a:off x="7915315" y="1600109"/>
            <a:ext cx="1142400" cy="478200"/>
          </a:xfrm>
          <a:prstGeom prst="rect">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2800">
                <a:solidFill>
                  <a:schemeClr val="dk1"/>
                </a:solidFill>
                <a:latin typeface="Karantina"/>
                <a:ea typeface="Karantina"/>
                <a:cs typeface="Karantina"/>
                <a:sym typeface="Karantina"/>
              </a:rPr>
              <a:t>S</a:t>
            </a:r>
            <a:r>
              <a:rPr lang="en" sz="2800">
                <a:solidFill>
                  <a:schemeClr val="dk1"/>
                </a:solidFill>
                <a:latin typeface="Karantina"/>
                <a:ea typeface="Karantina"/>
                <a:cs typeface="Karantina"/>
                <a:sym typeface="Karantina"/>
              </a:rPr>
              <a:t>tep 5</a:t>
            </a:r>
            <a:endParaRPr sz="2800">
              <a:solidFill>
                <a:schemeClr val="dk1"/>
              </a:solidFill>
              <a:latin typeface="Karantina"/>
              <a:ea typeface="Karantina"/>
              <a:cs typeface="Karantina"/>
              <a:sym typeface="Karantina"/>
            </a:endParaRPr>
          </a:p>
        </p:txBody>
      </p:sp>
      <p:cxnSp>
        <p:nvCxnSpPr>
          <p:cNvPr id="20" name="Straight Connector 19">
            <a:extLst>
              <a:ext uri="{FF2B5EF4-FFF2-40B4-BE49-F238E27FC236}">
                <a16:creationId xmlns:a16="http://schemas.microsoft.com/office/drawing/2014/main" id="{31B68CC5-7B28-2CB1-F1C8-A84C96F55988}"/>
              </a:ext>
            </a:extLst>
          </p:cNvPr>
          <p:cNvCxnSpPr>
            <a:cxnSpLocks/>
          </p:cNvCxnSpPr>
          <p:nvPr/>
        </p:nvCxnSpPr>
        <p:spPr>
          <a:xfrm flipV="1">
            <a:off x="8623610" y="2136281"/>
            <a:ext cx="0" cy="21885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23" name="Graphic 22" descr="Enter with solid fill">
            <a:extLst>
              <a:ext uri="{FF2B5EF4-FFF2-40B4-BE49-F238E27FC236}">
                <a16:creationId xmlns:a16="http://schemas.microsoft.com/office/drawing/2014/main" id="{C3E72B8C-35B0-184B-471A-A90143C155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0377" y="2456461"/>
            <a:ext cx="540599" cy="540599"/>
          </a:xfrm>
          <a:prstGeom prst="rect">
            <a:avLst/>
          </a:prstGeom>
        </p:spPr>
      </p:pic>
      <p:pic>
        <p:nvPicPr>
          <p:cNvPr id="25" name="Graphic 24" descr="Skull with solid fill">
            <a:extLst>
              <a:ext uri="{FF2B5EF4-FFF2-40B4-BE49-F238E27FC236}">
                <a16:creationId xmlns:a16="http://schemas.microsoft.com/office/drawing/2014/main" id="{E4AC1D27-FDA9-031C-36E2-F37BA2FF92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26695" y="2402696"/>
            <a:ext cx="607035" cy="607035"/>
          </a:xfrm>
          <a:prstGeom prst="rect">
            <a:avLst/>
          </a:prstGeom>
        </p:spPr>
      </p:pic>
    </p:spTree>
    <p:extLst>
      <p:ext uri="{BB962C8B-B14F-4D97-AF65-F5344CB8AC3E}">
        <p14:creationId xmlns:p14="http://schemas.microsoft.com/office/powerpoint/2010/main" val="2607569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4CE6-4EA3-DB08-979B-6BFE84E525B6}"/>
              </a:ext>
            </a:extLst>
          </p:cNvPr>
          <p:cNvSpPr>
            <a:spLocks noGrp="1"/>
          </p:cNvSpPr>
          <p:nvPr>
            <p:ph type="title"/>
          </p:nvPr>
        </p:nvSpPr>
        <p:spPr>
          <a:xfrm>
            <a:off x="327102" y="194314"/>
            <a:ext cx="3978381" cy="592200"/>
          </a:xfrm>
        </p:spPr>
        <p:txBody>
          <a:bodyPr/>
          <a:lstStyle/>
          <a:p>
            <a:r>
              <a:rPr lang="en-SG" sz="4400"/>
              <a:t>Preparation for Attack</a:t>
            </a:r>
          </a:p>
        </p:txBody>
      </p:sp>
      <p:pic>
        <p:nvPicPr>
          <p:cNvPr id="3" name="Picture 2">
            <a:extLst>
              <a:ext uri="{FF2B5EF4-FFF2-40B4-BE49-F238E27FC236}">
                <a16:creationId xmlns:a16="http://schemas.microsoft.com/office/drawing/2014/main" id="{973EDC14-508D-B7EE-4C6E-42BC007BC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5541" y="0"/>
            <a:ext cx="3278459" cy="35490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10C135-52A6-3A25-F9DA-7BD0E1E325B9}"/>
              </a:ext>
            </a:extLst>
          </p:cNvPr>
          <p:cNvSpPr txBox="1"/>
          <p:nvPr/>
        </p:nvSpPr>
        <p:spPr>
          <a:xfrm>
            <a:off x="617034" y="1417588"/>
            <a:ext cx="4215161" cy="2308324"/>
          </a:xfrm>
          <a:prstGeom prst="rect">
            <a:avLst/>
          </a:prstGeom>
          <a:noFill/>
        </p:spPr>
        <p:txBody>
          <a:bodyPr wrap="square" rtlCol="0">
            <a:spAutoFit/>
          </a:bodyPr>
          <a:lstStyle/>
          <a:p>
            <a:pPr marL="285750" indent="-285750" algn="l" rtl="0" fontAlgn="base">
              <a:buClr>
                <a:schemeClr val="accent5"/>
              </a:buClr>
              <a:buSzPct val="77000"/>
              <a:buFont typeface="Arial" panose="020B0604020202020204" pitchFamily="34" charset="0"/>
              <a:buChar char="•"/>
            </a:pPr>
            <a:r>
              <a:rPr lang="en-GB" sz="1800">
                <a:solidFill>
                  <a:srgbClr val="FFFFFF"/>
                </a:solidFill>
                <a:latin typeface="Open Sans" panose="020B0606030504020204" pitchFamily="34" charset="0"/>
                <a:ea typeface="Open Sans" panose="020B0606030504020204" pitchFamily="34" charset="0"/>
                <a:cs typeface="Open Sans" panose="020B0606030504020204" pitchFamily="34" charset="0"/>
              </a:rPr>
              <a:t>Attackers took note of home depot’s slow response to improving its security over the years</a:t>
            </a:r>
          </a:p>
          <a:p>
            <a:pPr algn="l" rtl="0" fontAlgn="base">
              <a:buClr>
                <a:schemeClr val="accent5"/>
              </a:buClr>
              <a:buSzPct val="77000"/>
            </a:pPr>
            <a:endParaRPr lang="en-GB" sz="180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l" rtl="0" fontAlgn="base">
              <a:buClr>
                <a:schemeClr val="accent5"/>
              </a:buClr>
              <a:buSzPct val="77000"/>
              <a:buFont typeface="Arial" panose="020B0604020202020204" pitchFamily="34" charset="0"/>
              <a:buChar char="•"/>
            </a:pPr>
            <a:r>
              <a:rPr lang="en-GB" sz="1800">
                <a:solidFill>
                  <a:srgbClr val="FFFFFF"/>
                </a:solidFill>
                <a:latin typeface="Open Sans" panose="020B0606030504020204" pitchFamily="34" charset="0"/>
                <a:ea typeface="Open Sans" panose="020B0606030504020204" pitchFamily="34" charset="0"/>
                <a:cs typeface="Open Sans" panose="020B0606030504020204" pitchFamily="34" charset="0"/>
              </a:rPr>
              <a:t>Created an unprecedented </a:t>
            </a:r>
            <a:r>
              <a:rPr lang="en-GB" sz="1800" err="1">
                <a:solidFill>
                  <a:srgbClr val="FFFFFF"/>
                </a:solidFill>
                <a:latin typeface="Open Sans" panose="020B0606030504020204" pitchFamily="34" charset="0"/>
                <a:ea typeface="Open Sans" panose="020B0606030504020204" pitchFamily="34" charset="0"/>
                <a:cs typeface="Open Sans" panose="020B0606030504020204" pitchFamily="34" charset="0"/>
              </a:rPr>
              <a:t>BlackPOS</a:t>
            </a:r>
            <a:r>
              <a:rPr lang="en-GB" sz="1800">
                <a:solidFill>
                  <a:srgbClr val="FFFFFF"/>
                </a:solidFill>
                <a:latin typeface="Open Sans" panose="020B0606030504020204" pitchFamily="34" charset="0"/>
                <a:ea typeface="Open Sans" panose="020B0606030504020204" pitchFamily="34" charset="0"/>
                <a:cs typeface="Open Sans" panose="020B0606030504020204" pitchFamily="34" charset="0"/>
              </a:rPr>
              <a:t> variant which avoids detection from anti-virus software</a:t>
            </a:r>
            <a:endParaRPr lang="en-SG" sz="18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15136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1C02C-B0F9-8946-86A9-FC6B46D9BDBF}"/>
              </a:ext>
            </a:extLst>
          </p:cNvPr>
          <p:cNvSpPr>
            <a:spLocks noGrp="1"/>
          </p:cNvSpPr>
          <p:nvPr>
            <p:ph type="title"/>
          </p:nvPr>
        </p:nvSpPr>
        <p:spPr>
          <a:xfrm>
            <a:off x="0" y="122557"/>
            <a:ext cx="4903305" cy="592200"/>
          </a:xfrm>
        </p:spPr>
        <p:txBody>
          <a:bodyPr/>
          <a:lstStyle/>
          <a:p>
            <a:r>
              <a:rPr lang="en-SG" sz="4400">
                <a:solidFill>
                  <a:schemeClr val="tx1"/>
                </a:solidFill>
              </a:rPr>
              <a:t>Obtaining important credentials </a:t>
            </a:r>
            <a:endParaRPr lang="en-SG" sz="4400"/>
          </a:p>
        </p:txBody>
      </p:sp>
      <p:sp>
        <p:nvSpPr>
          <p:cNvPr id="3" name="Content Placeholder 2">
            <a:extLst>
              <a:ext uri="{FF2B5EF4-FFF2-40B4-BE49-F238E27FC236}">
                <a16:creationId xmlns:a16="http://schemas.microsoft.com/office/drawing/2014/main" id="{CED8936B-A8BA-30D2-0EC2-CE073C3411C5}"/>
              </a:ext>
            </a:extLst>
          </p:cNvPr>
          <p:cNvSpPr txBox="1">
            <a:spLocks/>
          </p:cNvSpPr>
          <p:nvPr/>
        </p:nvSpPr>
        <p:spPr>
          <a:xfrm>
            <a:off x="241126" y="1549710"/>
            <a:ext cx="5334000" cy="3810001"/>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tx1"/>
                </a:solidFill>
                <a:latin typeface="Open Sans" panose="020B0606030504020204" pitchFamily="34" charset="0"/>
                <a:ea typeface="Open Sans" panose="020B0606030504020204" pitchFamily="34" charset="0"/>
                <a:cs typeface="Open Sans" panose="020B0606030504020204" pitchFamily="34" charset="0"/>
              </a:rPr>
              <a:t>Phishing emails were sent to dupe third-party vendor’s employees to give out important credentials. </a:t>
            </a:r>
          </a:p>
        </p:txBody>
      </p:sp>
      <p:pic>
        <p:nvPicPr>
          <p:cNvPr id="7" name="Google Shape;1197;p41">
            <a:extLst>
              <a:ext uri="{FF2B5EF4-FFF2-40B4-BE49-F238E27FC236}">
                <a16:creationId xmlns:a16="http://schemas.microsoft.com/office/drawing/2014/main" id="{E34ED104-96CC-F678-F5AB-453B56033359}"/>
              </a:ext>
            </a:extLst>
          </p:cNvPr>
          <p:cNvPicPr preferRelativeResize="0"/>
          <p:nvPr/>
        </p:nvPicPr>
        <p:blipFill>
          <a:blip r:embed="rId3"/>
          <a:srcRect l="21892" r="21892"/>
          <a:stretch/>
        </p:blipFill>
        <p:spPr>
          <a:xfrm>
            <a:off x="5822899" y="714757"/>
            <a:ext cx="2944823" cy="2460040"/>
          </a:xfrm>
          <a:prstGeom prst="ellipse">
            <a:avLst/>
          </a:prstGeom>
          <a:noFill/>
          <a:ln>
            <a:noFill/>
          </a:ln>
        </p:spPr>
      </p:pic>
      <p:pic>
        <p:nvPicPr>
          <p:cNvPr id="5" name="Graphic 4" descr="Fishing with solid fill">
            <a:extLst>
              <a:ext uri="{FF2B5EF4-FFF2-40B4-BE49-F238E27FC236}">
                <a16:creationId xmlns:a16="http://schemas.microsoft.com/office/drawing/2014/main" id="{61D0A828-454B-DC20-7B37-C0E98CEB47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0609" y="3287442"/>
            <a:ext cx="1081668" cy="1081668"/>
          </a:xfrm>
          <a:prstGeom prst="rect">
            <a:avLst/>
          </a:prstGeom>
        </p:spPr>
      </p:pic>
      <p:pic>
        <p:nvPicPr>
          <p:cNvPr id="8" name="Graphic 7" descr="Fish outline">
            <a:extLst>
              <a:ext uri="{FF2B5EF4-FFF2-40B4-BE49-F238E27FC236}">
                <a16:creationId xmlns:a16="http://schemas.microsoft.com/office/drawing/2014/main" id="{B0861263-40EC-9BE3-DCB9-45BA7C6E3C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7473" y="3454710"/>
            <a:ext cx="914400" cy="914400"/>
          </a:xfrm>
          <a:prstGeom prst="rect">
            <a:avLst/>
          </a:prstGeom>
        </p:spPr>
      </p:pic>
      <p:pic>
        <p:nvPicPr>
          <p:cNvPr id="10" name="Graphic 9" descr="Mailbox with solid fill">
            <a:extLst>
              <a:ext uri="{FF2B5EF4-FFF2-40B4-BE49-F238E27FC236}">
                <a16:creationId xmlns:a16="http://schemas.microsoft.com/office/drawing/2014/main" id="{AF17F2B0-8EA6-68F3-A802-E9C269EDAD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26492" y="3371076"/>
            <a:ext cx="914400" cy="914400"/>
          </a:xfrm>
          <a:prstGeom prst="rect">
            <a:avLst/>
          </a:prstGeom>
        </p:spPr>
      </p:pic>
    </p:spTree>
    <p:extLst>
      <p:ext uri="{BB962C8B-B14F-4D97-AF65-F5344CB8AC3E}">
        <p14:creationId xmlns:p14="http://schemas.microsoft.com/office/powerpoint/2010/main" val="4140936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4"/>
          <p:cNvSpPr/>
          <p:nvPr/>
        </p:nvSpPr>
        <p:spPr>
          <a:xfrm>
            <a:off x="176585" y="962925"/>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4"/>
          <p:cNvSpPr/>
          <p:nvPr/>
        </p:nvSpPr>
        <p:spPr>
          <a:xfrm>
            <a:off x="122587" y="2005146"/>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4"/>
          <p:cNvSpPr/>
          <p:nvPr/>
        </p:nvSpPr>
        <p:spPr>
          <a:xfrm>
            <a:off x="97985" y="3006779"/>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4"/>
          <p:cNvSpPr txBox="1">
            <a:spLocks noGrp="1"/>
          </p:cNvSpPr>
          <p:nvPr>
            <p:ph type="title"/>
          </p:nvPr>
        </p:nvSpPr>
        <p:spPr>
          <a:xfrm>
            <a:off x="137285" y="1053986"/>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p>
        </p:txBody>
      </p:sp>
      <p:sp>
        <p:nvSpPr>
          <p:cNvPr id="1239" name="Google Shape;1239;p44"/>
          <p:cNvSpPr txBox="1">
            <a:spLocks noGrp="1"/>
          </p:cNvSpPr>
          <p:nvPr>
            <p:ph type="title" idx="6"/>
          </p:nvPr>
        </p:nvSpPr>
        <p:spPr>
          <a:xfrm>
            <a:off x="58685" y="3112536"/>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40" name="Google Shape;1240;p44"/>
          <p:cNvSpPr txBox="1">
            <a:spLocks noGrp="1"/>
          </p:cNvSpPr>
          <p:nvPr>
            <p:ph type="title" idx="9"/>
          </p:nvPr>
        </p:nvSpPr>
        <p:spPr>
          <a:xfrm>
            <a:off x="-299840" y="38026"/>
            <a:ext cx="3852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4400"/>
              <a:t>Infiltrating System</a:t>
            </a:r>
          </a:p>
        </p:txBody>
      </p:sp>
      <p:sp>
        <p:nvSpPr>
          <p:cNvPr id="1241" name="Google Shape;1241;p44"/>
          <p:cNvSpPr txBox="1">
            <a:spLocks noGrp="1"/>
          </p:cNvSpPr>
          <p:nvPr>
            <p:ph type="title" idx="3"/>
          </p:nvPr>
        </p:nvSpPr>
        <p:spPr>
          <a:xfrm>
            <a:off x="102937" y="2124297"/>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6" name="TextBox 15">
            <a:extLst>
              <a:ext uri="{FF2B5EF4-FFF2-40B4-BE49-F238E27FC236}">
                <a16:creationId xmlns:a16="http://schemas.microsoft.com/office/drawing/2014/main" id="{F121D36E-DE89-5151-17D6-127D95354C82}"/>
              </a:ext>
            </a:extLst>
          </p:cNvPr>
          <p:cNvSpPr txBox="1"/>
          <p:nvPr/>
        </p:nvSpPr>
        <p:spPr>
          <a:xfrm>
            <a:off x="1088989" y="1117631"/>
            <a:ext cx="5380382" cy="707886"/>
          </a:xfrm>
          <a:prstGeom prst="rect">
            <a:avLst/>
          </a:prstGeom>
          <a:noFill/>
        </p:spPr>
        <p:txBody>
          <a:bodyPr wrap="square">
            <a:spAutoFit/>
          </a:bodyPr>
          <a:lstStyle/>
          <a:p>
            <a:r>
              <a:rPr lang="en-US" sz="2000">
                <a:solidFill>
                  <a:schemeClr val="tx1"/>
                </a:solidFill>
                <a:latin typeface="Open Sans" panose="020B0606030504020204" pitchFamily="34" charset="0"/>
                <a:ea typeface="Open Sans" panose="020B0606030504020204" pitchFamily="34" charset="0"/>
                <a:cs typeface="Open Sans" panose="020B0606030504020204" pitchFamily="34" charset="0"/>
              </a:rPr>
              <a:t>Infiltrated the network system successfully via stolen credentials</a:t>
            </a:r>
          </a:p>
        </p:txBody>
      </p:sp>
      <p:sp>
        <p:nvSpPr>
          <p:cNvPr id="18" name="TextBox 17">
            <a:extLst>
              <a:ext uri="{FF2B5EF4-FFF2-40B4-BE49-F238E27FC236}">
                <a16:creationId xmlns:a16="http://schemas.microsoft.com/office/drawing/2014/main" id="{D059955B-1065-2083-B343-FBBEDEEA00AE}"/>
              </a:ext>
            </a:extLst>
          </p:cNvPr>
          <p:cNvSpPr txBox="1"/>
          <p:nvPr/>
        </p:nvSpPr>
        <p:spPr>
          <a:xfrm>
            <a:off x="1088989" y="2066380"/>
            <a:ext cx="5380382" cy="707886"/>
          </a:xfrm>
          <a:prstGeom prst="rect">
            <a:avLst/>
          </a:prstGeom>
          <a:noFill/>
        </p:spPr>
        <p:txBody>
          <a:bodyPr wrap="square">
            <a:spAutoFit/>
          </a:bodyPr>
          <a:lstStyle/>
          <a:p>
            <a:r>
              <a:rPr lang="en-US" sz="2000">
                <a:solidFill>
                  <a:schemeClr val="tx1"/>
                </a:solidFill>
                <a:latin typeface="Open Sans" panose="020B0606030504020204" pitchFamily="34" charset="0"/>
                <a:ea typeface="Open Sans" panose="020B0606030504020204" pitchFamily="34" charset="0"/>
                <a:cs typeface="Open Sans" panose="020B0606030504020204" pitchFamily="34" charset="0"/>
              </a:rPr>
              <a:t>Attackers came across main computer operations ran on windows </a:t>
            </a:r>
          </a:p>
        </p:txBody>
      </p:sp>
      <p:sp>
        <p:nvSpPr>
          <p:cNvPr id="30" name="TextBox 29">
            <a:extLst>
              <a:ext uri="{FF2B5EF4-FFF2-40B4-BE49-F238E27FC236}">
                <a16:creationId xmlns:a16="http://schemas.microsoft.com/office/drawing/2014/main" id="{9A843D8D-DBA6-98B9-2340-88E41C5A2F89}"/>
              </a:ext>
            </a:extLst>
          </p:cNvPr>
          <p:cNvSpPr txBox="1"/>
          <p:nvPr/>
        </p:nvSpPr>
        <p:spPr>
          <a:xfrm>
            <a:off x="1088989" y="3220749"/>
            <a:ext cx="5380382" cy="400110"/>
          </a:xfrm>
          <a:prstGeom prst="rect">
            <a:avLst/>
          </a:prstGeom>
          <a:noFill/>
        </p:spPr>
        <p:txBody>
          <a:bodyPr wrap="square">
            <a:spAutoFit/>
          </a:bodyPr>
          <a:lstStyle/>
          <a:p>
            <a:r>
              <a:rPr lang="en-US" sz="2000">
                <a:solidFill>
                  <a:schemeClr val="tx1"/>
                </a:solidFill>
                <a:latin typeface="Open Sans" panose="020B0606030504020204" pitchFamily="34" charset="0"/>
                <a:ea typeface="Open Sans" panose="020B0606030504020204" pitchFamily="34" charset="0"/>
                <a:cs typeface="Open Sans" panose="020B0606030504020204" pitchFamily="34" charset="0"/>
              </a:rPr>
              <a:t>Found a weakness in windows system</a:t>
            </a:r>
          </a:p>
        </p:txBody>
      </p:sp>
      <p:sp>
        <p:nvSpPr>
          <p:cNvPr id="33" name="Google Shape;1235;p44">
            <a:extLst>
              <a:ext uri="{FF2B5EF4-FFF2-40B4-BE49-F238E27FC236}">
                <a16:creationId xmlns:a16="http://schemas.microsoft.com/office/drawing/2014/main" id="{6CABB13D-3140-921E-B414-F6DD45783906}"/>
              </a:ext>
            </a:extLst>
          </p:cNvPr>
          <p:cNvSpPr/>
          <p:nvPr/>
        </p:nvSpPr>
        <p:spPr>
          <a:xfrm>
            <a:off x="97985" y="4068374"/>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76;p47">
            <a:extLst>
              <a:ext uri="{FF2B5EF4-FFF2-40B4-BE49-F238E27FC236}">
                <a16:creationId xmlns:a16="http://schemas.microsoft.com/office/drawing/2014/main" id="{403587B4-6DB7-D7EF-923E-CB5246BD7015}"/>
              </a:ext>
            </a:extLst>
          </p:cNvPr>
          <p:cNvSpPr txBox="1">
            <a:spLocks/>
          </p:cNvSpPr>
          <p:nvPr/>
        </p:nvSpPr>
        <p:spPr>
          <a:xfrm>
            <a:off x="122587" y="4169161"/>
            <a:ext cx="768000" cy="52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a:solidFill>
                  <a:schemeClr val="tx1"/>
                </a:solidFill>
                <a:latin typeface="Karantina" panose="020B0604020202020204" charset="-79"/>
                <a:cs typeface="Karantina" panose="020B0604020202020204" charset="-79"/>
              </a:rPr>
              <a:t>04</a:t>
            </a:r>
          </a:p>
        </p:txBody>
      </p:sp>
      <p:sp>
        <p:nvSpPr>
          <p:cNvPr id="46" name="TextBox 45">
            <a:extLst>
              <a:ext uri="{FF2B5EF4-FFF2-40B4-BE49-F238E27FC236}">
                <a16:creationId xmlns:a16="http://schemas.microsoft.com/office/drawing/2014/main" id="{265BA769-1C4E-E7AA-2433-5C4878EEB80F}"/>
              </a:ext>
            </a:extLst>
          </p:cNvPr>
          <p:cNvSpPr txBox="1"/>
          <p:nvPr/>
        </p:nvSpPr>
        <p:spPr>
          <a:xfrm>
            <a:off x="1088989" y="4118081"/>
            <a:ext cx="5380382" cy="707886"/>
          </a:xfrm>
          <a:prstGeom prst="rect">
            <a:avLst/>
          </a:prstGeom>
          <a:noFill/>
        </p:spPr>
        <p:txBody>
          <a:bodyPr wrap="square">
            <a:spAutoFit/>
          </a:bodyPr>
          <a:lstStyle/>
          <a:p>
            <a:r>
              <a:rPr lang="en-US" sz="2000">
                <a:solidFill>
                  <a:schemeClr val="tx1"/>
                </a:solidFill>
                <a:latin typeface="Open Sans" panose="020B0606030504020204" pitchFamily="34" charset="0"/>
                <a:ea typeface="Open Sans" panose="020B0606030504020204" pitchFamily="34" charset="0"/>
                <a:cs typeface="Open Sans" panose="020B0606030504020204" pitchFamily="34" charset="0"/>
              </a:rPr>
              <a:t>Exploited weakness to gain deeper access to home depot’s entire system</a:t>
            </a:r>
          </a:p>
        </p:txBody>
      </p:sp>
    </p:spTree>
    <p:extLst>
      <p:ext uri="{BB962C8B-B14F-4D97-AF65-F5344CB8AC3E}">
        <p14:creationId xmlns:p14="http://schemas.microsoft.com/office/powerpoint/2010/main" val="1888208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B89DC-4D5A-19A3-0A2E-78EED474FA5B}"/>
              </a:ext>
            </a:extLst>
          </p:cNvPr>
          <p:cNvSpPr>
            <a:spLocks noGrp="1"/>
          </p:cNvSpPr>
          <p:nvPr>
            <p:ph type="title"/>
          </p:nvPr>
        </p:nvSpPr>
        <p:spPr>
          <a:xfrm>
            <a:off x="-331304" y="-11001"/>
            <a:ext cx="6065112" cy="752087"/>
          </a:xfrm>
        </p:spPr>
        <p:txBody>
          <a:bodyPr/>
          <a:lstStyle/>
          <a:p>
            <a:r>
              <a:rPr kumimoji="0" lang="en-US" sz="4400" b="0" i="0" u="none" strike="noStrike" kern="0" cap="none" spc="0" normalizeH="0" baseline="0" noProof="0">
                <a:ln>
                  <a:noFill/>
                </a:ln>
                <a:solidFill>
                  <a:srgbClr val="FFFFFF"/>
                </a:solidFill>
                <a:effectLst/>
                <a:uLnTx/>
                <a:uFillTx/>
                <a:latin typeface="Karantina"/>
                <a:cs typeface="Karantina"/>
                <a:sym typeface="Karantina"/>
              </a:rPr>
              <a:t>Installing malware and Stealing data</a:t>
            </a:r>
            <a:endParaRPr lang="en-SG"/>
          </a:p>
        </p:txBody>
      </p:sp>
      <p:sp>
        <p:nvSpPr>
          <p:cNvPr id="4" name="TextBox 3">
            <a:extLst>
              <a:ext uri="{FF2B5EF4-FFF2-40B4-BE49-F238E27FC236}">
                <a16:creationId xmlns:a16="http://schemas.microsoft.com/office/drawing/2014/main" id="{D3972D22-478C-990D-CC72-ADA7F5023192}"/>
              </a:ext>
            </a:extLst>
          </p:cNvPr>
          <p:cNvSpPr txBox="1"/>
          <p:nvPr/>
        </p:nvSpPr>
        <p:spPr>
          <a:xfrm>
            <a:off x="225287" y="1141849"/>
            <a:ext cx="425394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Attackers installed a series of custom-built malware(BlackPos) 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POS systems</a:t>
            </a:r>
          </a:p>
        </p:txBody>
      </p:sp>
      <p:cxnSp>
        <p:nvCxnSpPr>
          <p:cNvPr id="5" name="Google Shape;1280;p47">
            <a:extLst>
              <a:ext uri="{FF2B5EF4-FFF2-40B4-BE49-F238E27FC236}">
                <a16:creationId xmlns:a16="http://schemas.microsoft.com/office/drawing/2014/main" id="{713B95B3-1068-964D-FDCD-02A82A3120D4}"/>
              </a:ext>
            </a:extLst>
          </p:cNvPr>
          <p:cNvCxnSpPr>
            <a:cxnSpLocks/>
          </p:cNvCxnSpPr>
          <p:nvPr/>
        </p:nvCxnSpPr>
        <p:spPr>
          <a:xfrm>
            <a:off x="2154678" y="1908833"/>
            <a:ext cx="0" cy="543339"/>
          </a:xfrm>
          <a:prstGeom prst="straightConnector1">
            <a:avLst/>
          </a:prstGeom>
          <a:noFill/>
          <a:ln w="9525" cap="flat" cmpd="sng">
            <a:solidFill>
              <a:schemeClr val="dk1"/>
            </a:solidFill>
            <a:prstDash val="dot"/>
            <a:round/>
            <a:headEnd type="none" w="med" len="med"/>
            <a:tailEnd type="triangle" w="med" len="med"/>
          </a:ln>
        </p:spPr>
      </p:cxnSp>
      <p:sp>
        <p:nvSpPr>
          <p:cNvPr id="8" name="TextBox 7">
            <a:extLst>
              <a:ext uri="{FF2B5EF4-FFF2-40B4-BE49-F238E27FC236}">
                <a16:creationId xmlns:a16="http://schemas.microsoft.com/office/drawing/2014/main" id="{7AC7109E-4916-C720-7CCA-48C52F56299B}"/>
              </a:ext>
            </a:extLst>
          </p:cNvPr>
          <p:cNvSpPr txBox="1"/>
          <p:nvPr/>
        </p:nvSpPr>
        <p:spPr>
          <a:xfrm>
            <a:off x="225287" y="2571750"/>
            <a:ext cx="434671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Gained unauthorized access to private information found at self-checkout terminals </a:t>
            </a:r>
          </a:p>
        </p:txBody>
      </p:sp>
      <p:sp>
        <p:nvSpPr>
          <p:cNvPr id="10" name="TextBox 9">
            <a:extLst>
              <a:ext uri="{FF2B5EF4-FFF2-40B4-BE49-F238E27FC236}">
                <a16:creationId xmlns:a16="http://schemas.microsoft.com/office/drawing/2014/main" id="{2FD679C5-6500-6E84-00CA-83DA411C0470}"/>
              </a:ext>
            </a:extLst>
          </p:cNvPr>
          <p:cNvSpPr txBox="1"/>
          <p:nvPr/>
        </p:nvSpPr>
        <p:spPr>
          <a:xfrm>
            <a:off x="139146" y="3959670"/>
            <a:ext cx="4518991" cy="646331"/>
          </a:xfrm>
          <a:prstGeom prst="rect">
            <a:avLst/>
          </a:prstGeom>
          <a:noFill/>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0"/>
              </a:spcAft>
              <a:buClr>
                <a:schemeClr val="accent5"/>
              </a:buClr>
              <a:buSzPct val="77000"/>
              <a:buChar char="•"/>
              <a:tabLst/>
              <a:defRPr/>
            </a:pPr>
            <a:r>
              <a:rPr kumimoji="0" lang="en-US" sz="1800" b="0" i="0" u="none" strike="noStrike" kern="0" cap="none" spc="0" normalizeH="0" baseline="0" noProof="0">
                <a:ln>
                  <a:noFill/>
                </a:ln>
                <a:solidFill>
                  <a:srgbClr val="FFFFFF"/>
                </a:solidFill>
                <a:effectLst/>
                <a:uLnTx/>
                <a:uFillTx/>
                <a:latin typeface="Open Sans"/>
                <a:ea typeface="Open Sans"/>
                <a:cs typeface="Open Sans"/>
                <a:sym typeface="Arial"/>
              </a:rPr>
              <a:t>This includes credit card information and email addresses</a:t>
            </a:r>
            <a:endParaRPr lang="en-US">
              <a:latin typeface="Open Sans"/>
              <a:ea typeface="Open Sans"/>
              <a:cs typeface="Open Sans"/>
            </a:endParaRPr>
          </a:p>
        </p:txBody>
      </p:sp>
      <p:pic>
        <p:nvPicPr>
          <p:cNvPr id="11" name="Picture 10">
            <a:extLst>
              <a:ext uri="{FF2B5EF4-FFF2-40B4-BE49-F238E27FC236}">
                <a16:creationId xmlns:a16="http://schemas.microsoft.com/office/drawing/2014/main" id="{145BEA1F-A063-4DBD-65A0-01646E20BF6F}"/>
              </a:ext>
            </a:extLst>
          </p:cNvPr>
          <p:cNvPicPr>
            <a:picLocks noChangeAspect="1"/>
          </p:cNvPicPr>
          <p:nvPr/>
        </p:nvPicPr>
        <p:blipFill>
          <a:blip r:embed="rId2"/>
          <a:stretch>
            <a:fillRect/>
          </a:stretch>
        </p:blipFill>
        <p:spPr>
          <a:xfrm>
            <a:off x="4890052" y="9598"/>
            <a:ext cx="4253948" cy="5133901"/>
          </a:xfrm>
          <a:prstGeom prst="rect">
            <a:avLst/>
          </a:prstGeom>
        </p:spPr>
      </p:pic>
      <p:sp>
        <p:nvSpPr>
          <p:cNvPr id="7" name="TextBox 6">
            <a:extLst>
              <a:ext uri="{FF2B5EF4-FFF2-40B4-BE49-F238E27FC236}">
                <a16:creationId xmlns:a16="http://schemas.microsoft.com/office/drawing/2014/main" id="{5A88C25A-67B0-9396-9E1C-058AC23DAC88}"/>
              </a:ext>
            </a:extLst>
          </p:cNvPr>
          <p:cNvSpPr txBox="1"/>
          <p:nvPr/>
        </p:nvSpPr>
        <p:spPr>
          <a:xfrm>
            <a:off x="3885886" y="4826125"/>
            <a:ext cx="2324414" cy="307777"/>
          </a:xfrm>
          <a:prstGeom prst="rect">
            <a:avLst/>
          </a:prstGeom>
          <a:noFill/>
        </p:spPr>
        <p:txBody>
          <a:bodyPr wrap="square">
            <a:spAutoFit/>
          </a:bodyPr>
          <a:lstStyle/>
          <a:p>
            <a:r>
              <a:rPr lang="en-US" sz="1400">
                <a:solidFill>
                  <a:schemeClr val="accent2"/>
                </a:solidFill>
                <a:latin typeface="Open Sans" panose="020B0606030504020204" pitchFamily="34" charset="0"/>
                <a:ea typeface="Open Sans" panose="020B0606030504020204" pitchFamily="34" charset="0"/>
                <a:cs typeface="Open Sans" panose="020B0606030504020204" pitchFamily="34" charset="0"/>
                <a:hlinkClick r:id="rId3" action="ppaction://hlinksldjump">
                  <a:extLst>
                    <a:ext uri="{A12FA001-AC4F-418D-AE19-62706E023703}">
                      <ahyp:hlinkClr xmlns:ahyp="http://schemas.microsoft.com/office/drawing/2018/hyperlinkcolor" val="tx"/>
                    </a:ext>
                  </a:extLst>
                </a:hlinkClick>
              </a:rPr>
              <a:t>Back to the content page</a:t>
            </a:r>
            <a:endParaRPr lang="en-GB" sz="140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41430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39"/>
          <p:cNvSpPr/>
          <p:nvPr/>
        </p:nvSpPr>
        <p:spPr>
          <a:xfrm flipH="1">
            <a:off x="5002386" y="927743"/>
            <a:ext cx="1313100" cy="13131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9"/>
          <p:cNvSpPr txBox="1">
            <a:spLocks noGrp="1"/>
          </p:cNvSpPr>
          <p:nvPr>
            <p:ph type="title"/>
          </p:nvPr>
        </p:nvSpPr>
        <p:spPr>
          <a:xfrm>
            <a:off x="2702222" y="2579900"/>
            <a:ext cx="5709977" cy="98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a:t>Security Domain involved</a:t>
            </a:r>
            <a:endParaRPr sz="6600"/>
          </a:p>
        </p:txBody>
      </p:sp>
      <p:sp>
        <p:nvSpPr>
          <p:cNvPr id="1165" name="Google Shape;1165;p39"/>
          <p:cNvSpPr txBox="1">
            <a:spLocks noGrp="1"/>
          </p:cNvSpPr>
          <p:nvPr>
            <p:ph type="title" idx="2"/>
          </p:nvPr>
        </p:nvSpPr>
        <p:spPr>
          <a:xfrm>
            <a:off x="5002386" y="1140129"/>
            <a:ext cx="1313100" cy="7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167" name="Google Shape;1167;p39"/>
          <p:cNvGrpSpPr/>
          <p:nvPr/>
        </p:nvGrpSpPr>
        <p:grpSpPr>
          <a:xfrm rot="2700000">
            <a:off x="486146" y="50354"/>
            <a:ext cx="2299362" cy="3471142"/>
            <a:chOff x="655175" y="2804425"/>
            <a:chExt cx="1736325" cy="2621175"/>
          </a:xfrm>
        </p:grpSpPr>
        <p:sp>
          <p:nvSpPr>
            <p:cNvPr id="1168" name="Google Shape;1168;p39"/>
            <p:cNvSpPr/>
            <p:nvPr/>
          </p:nvSpPr>
          <p:spPr>
            <a:xfrm>
              <a:off x="1195375" y="4615850"/>
              <a:ext cx="655900" cy="809750"/>
            </a:xfrm>
            <a:custGeom>
              <a:avLst/>
              <a:gdLst/>
              <a:ahLst/>
              <a:cxnLst/>
              <a:rect l="l" t="t" r="r" b="b"/>
              <a:pathLst>
                <a:path w="26236" h="32390" extrusionOk="0">
                  <a:moveTo>
                    <a:pt x="13118" y="1"/>
                  </a:moveTo>
                  <a:cubicBezTo>
                    <a:pt x="5868" y="1"/>
                    <a:pt x="0" y="7252"/>
                    <a:pt x="0" y="16219"/>
                  </a:cubicBezTo>
                  <a:cubicBezTo>
                    <a:pt x="0" y="25139"/>
                    <a:pt x="5868" y="32390"/>
                    <a:pt x="13118" y="32390"/>
                  </a:cubicBezTo>
                  <a:cubicBezTo>
                    <a:pt x="20369" y="32390"/>
                    <a:pt x="26236" y="25139"/>
                    <a:pt x="26236" y="16219"/>
                  </a:cubicBezTo>
                  <a:cubicBezTo>
                    <a:pt x="26236" y="7252"/>
                    <a:pt x="20369" y="1"/>
                    <a:pt x="13118" y="1"/>
                  </a:cubicBezTo>
                  <a:close/>
                </a:path>
              </a:pathLst>
            </a:custGeom>
            <a:gradFill>
              <a:gsLst>
                <a:gs pos="0">
                  <a:schemeClr val="accent4"/>
                </a:gs>
                <a:gs pos="72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9"/>
            <p:cNvSpPr/>
            <p:nvPr/>
          </p:nvSpPr>
          <p:spPr>
            <a:xfrm>
              <a:off x="655175" y="2906975"/>
              <a:ext cx="1736325" cy="1687750"/>
            </a:xfrm>
            <a:custGeom>
              <a:avLst/>
              <a:gdLst/>
              <a:ahLst/>
              <a:cxnLst/>
              <a:rect l="l" t="t" r="r" b="b"/>
              <a:pathLst>
                <a:path w="69453" h="67510" extrusionOk="0">
                  <a:moveTo>
                    <a:pt x="23421" y="1"/>
                  </a:moveTo>
                  <a:cubicBezTo>
                    <a:pt x="9540" y="4771"/>
                    <a:pt x="143" y="17745"/>
                    <a:pt x="0" y="32437"/>
                  </a:cubicBezTo>
                  <a:lnTo>
                    <a:pt x="0" y="32819"/>
                  </a:lnTo>
                  <a:lnTo>
                    <a:pt x="0" y="33010"/>
                  </a:lnTo>
                  <a:cubicBezTo>
                    <a:pt x="48" y="41548"/>
                    <a:pt x="3244" y="49800"/>
                    <a:pt x="9015" y="56145"/>
                  </a:cubicBezTo>
                  <a:cubicBezTo>
                    <a:pt x="9111" y="56288"/>
                    <a:pt x="9254" y="56431"/>
                    <a:pt x="9397" y="56526"/>
                  </a:cubicBezTo>
                  <a:cubicBezTo>
                    <a:pt x="16242" y="63848"/>
                    <a:pt x="25472" y="67509"/>
                    <a:pt x="34708" y="67509"/>
                  </a:cubicBezTo>
                  <a:cubicBezTo>
                    <a:pt x="43944" y="67509"/>
                    <a:pt x="53186" y="63848"/>
                    <a:pt x="60055" y="56526"/>
                  </a:cubicBezTo>
                  <a:cubicBezTo>
                    <a:pt x="60198" y="56431"/>
                    <a:pt x="60294" y="56288"/>
                    <a:pt x="60437" y="56145"/>
                  </a:cubicBezTo>
                  <a:cubicBezTo>
                    <a:pt x="66161" y="49800"/>
                    <a:pt x="69405" y="41548"/>
                    <a:pt x="69452" y="33010"/>
                  </a:cubicBezTo>
                  <a:lnTo>
                    <a:pt x="69452" y="32819"/>
                  </a:lnTo>
                  <a:cubicBezTo>
                    <a:pt x="69452" y="32676"/>
                    <a:pt x="69452" y="32580"/>
                    <a:pt x="69452" y="32437"/>
                  </a:cubicBezTo>
                  <a:cubicBezTo>
                    <a:pt x="69309" y="17745"/>
                    <a:pt x="59912" y="4771"/>
                    <a:pt x="46031" y="1"/>
                  </a:cubicBezTo>
                  <a:lnTo>
                    <a:pt x="46031" y="3626"/>
                  </a:lnTo>
                  <a:cubicBezTo>
                    <a:pt x="54140" y="8682"/>
                    <a:pt x="57956" y="18461"/>
                    <a:pt x="55285" y="27667"/>
                  </a:cubicBezTo>
                  <a:cubicBezTo>
                    <a:pt x="52662" y="36873"/>
                    <a:pt x="44266" y="43218"/>
                    <a:pt x="34726" y="43218"/>
                  </a:cubicBezTo>
                  <a:cubicBezTo>
                    <a:pt x="25138" y="43218"/>
                    <a:pt x="16743" y="36873"/>
                    <a:pt x="14119" y="27667"/>
                  </a:cubicBezTo>
                  <a:cubicBezTo>
                    <a:pt x="11496" y="18461"/>
                    <a:pt x="15312" y="8682"/>
                    <a:pt x="23421" y="3626"/>
                  </a:cubicBezTo>
                  <a:lnTo>
                    <a:pt x="234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9"/>
            <p:cNvSpPr/>
            <p:nvPr/>
          </p:nvSpPr>
          <p:spPr>
            <a:xfrm>
              <a:off x="1039150" y="4332275"/>
              <a:ext cx="968350" cy="284375"/>
            </a:xfrm>
            <a:custGeom>
              <a:avLst/>
              <a:gdLst/>
              <a:ahLst/>
              <a:cxnLst/>
              <a:rect l="l" t="t" r="r" b="b"/>
              <a:pathLst>
                <a:path w="38734" h="11375" extrusionOk="0">
                  <a:moveTo>
                    <a:pt x="4056" y="1"/>
                  </a:moveTo>
                  <a:cubicBezTo>
                    <a:pt x="2640" y="1"/>
                    <a:pt x="1310" y="959"/>
                    <a:pt x="907" y="2424"/>
                  </a:cubicBezTo>
                  <a:lnTo>
                    <a:pt x="96" y="5715"/>
                  </a:lnTo>
                  <a:cubicBezTo>
                    <a:pt x="1" y="6145"/>
                    <a:pt x="144" y="6526"/>
                    <a:pt x="478" y="6765"/>
                  </a:cubicBezTo>
                  <a:cubicBezTo>
                    <a:pt x="3721" y="8864"/>
                    <a:pt x="7299" y="10390"/>
                    <a:pt x="11020" y="11344"/>
                  </a:cubicBezTo>
                  <a:cubicBezTo>
                    <a:pt x="11101" y="11364"/>
                    <a:pt x="11182" y="11374"/>
                    <a:pt x="11261" y="11374"/>
                  </a:cubicBezTo>
                  <a:cubicBezTo>
                    <a:pt x="11733" y="11374"/>
                    <a:pt x="12130" y="11024"/>
                    <a:pt x="12212" y="10533"/>
                  </a:cubicBezTo>
                  <a:lnTo>
                    <a:pt x="12498" y="8768"/>
                  </a:lnTo>
                  <a:cubicBezTo>
                    <a:pt x="12641" y="7671"/>
                    <a:pt x="13548" y="6908"/>
                    <a:pt x="14645" y="6908"/>
                  </a:cubicBezTo>
                  <a:lnTo>
                    <a:pt x="24090" y="6908"/>
                  </a:lnTo>
                  <a:cubicBezTo>
                    <a:pt x="25139" y="6908"/>
                    <a:pt x="26045" y="7671"/>
                    <a:pt x="26236" y="8768"/>
                  </a:cubicBezTo>
                  <a:lnTo>
                    <a:pt x="26475" y="10533"/>
                  </a:lnTo>
                  <a:cubicBezTo>
                    <a:pt x="26556" y="11024"/>
                    <a:pt x="26989" y="11374"/>
                    <a:pt x="27441" y="11374"/>
                  </a:cubicBezTo>
                  <a:cubicBezTo>
                    <a:pt x="27516" y="11374"/>
                    <a:pt x="27592" y="11364"/>
                    <a:pt x="27667" y="11344"/>
                  </a:cubicBezTo>
                  <a:cubicBezTo>
                    <a:pt x="31436" y="10390"/>
                    <a:pt x="35013" y="8864"/>
                    <a:pt x="38209" y="6765"/>
                  </a:cubicBezTo>
                  <a:cubicBezTo>
                    <a:pt x="38591" y="6526"/>
                    <a:pt x="38734" y="6097"/>
                    <a:pt x="38638" y="5715"/>
                  </a:cubicBezTo>
                  <a:lnTo>
                    <a:pt x="37827" y="2424"/>
                  </a:lnTo>
                  <a:cubicBezTo>
                    <a:pt x="37425" y="959"/>
                    <a:pt x="36095" y="1"/>
                    <a:pt x="34679" y="1"/>
                  </a:cubicBezTo>
                  <a:cubicBezTo>
                    <a:pt x="34250" y="1"/>
                    <a:pt x="33813" y="89"/>
                    <a:pt x="33391" y="277"/>
                  </a:cubicBezTo>
                  <a:cubicBezTo>
                    <a:pt x="28931" y="2257"/>
                    <a:pt x="24149" y="3247"/>
                    <a:pt x="19367" y="3247"/>
                  </a:cubicBezTo>
                  <a:cubicBezTo>
                    <a:pt x="14585" y="3247"/>
                    <a:pt x="9803" y="2257"/>
                    <a:pt x="5343" y="277"/>
                  </a:cubicBezTo>
                  <a:cubicBezTo>
                    <a:pt x="4922" y="89"/>
                    <a:pt x="4485" y="1"/>
                    <a:pt x="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9"/>
            <p:cNvSpPr/>
            <p:nvPr/>
          </p:nvSpPr>
          <p:spPr>
            <a:xfrm>
              <a:off x="1897775" y="4054175"/>
              <a:ext cx="268325" cy="265975"/>
            </a:xfrm>
            <a:custGeom>
              <a:avLst/>
              <a:gdLst/>
              <a:ahLst/>
              <a:cxnLst/>
              <a:rect l="l" t="t" r="r" b="b"/>
              <a:pathLst>
                <a:path w="10733" h="10639" extrusionOk="0">
                  <a:moveTo>
                    <a:pt x="382" y="1"/>
                  </a:moveTo>
                  <a:lnTo>
                    <a:pt x="0" y="335"/>
                  </a:lnTo>
                  <a:lnTo>
                    <a:pt x="382" y="716"/>
                  </a:lnTo>
                  <a:lnTo>
                    <a:pt x="10351" y="10638"/>
                  </a:lnTo>
                  <a:cubicBezTo>
                    <a:pt x="10494" y="10543"/>
                    <a:pt x="10590" y="10400"/>
                    <a:pt x="10733" y="10257"/>
                  </a:cubicBezTo>
                  <a:lnTo>
                    <a:pt x="763" y="382"/>
                  </a:lnTo>
                  <a:lnTo>
                    <a:pt x="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9"/>
            <p:cNvSpPr/>
            <p:nvPr/>
          </p:nvSpPr>
          <p:spPr>
            <a:xfrm>
              <a:off x="2118375" y="3652300"/>
              <a:ext cx="273125" cy="79925"/>
            </a:xfrm>
            <a:custGeom>
              <a:avLst/>
              <a:gdLst/>
              <a:ahLst/>
              <a:cxnLst/>
              <a:rect l="l" t="t" r="r" b="b"/>
              <a:pathLst>
                <a:path w="10925" h="3197" extrusionOk="0">
                  <a:moveTo>
                    <a:pt x="96" y="1"/>
                  </a:moveTo>
                  <a:cubicBezTo>
                    <a:pt x="49" y="144"/>
                    <a:pt x="49" y="335"/>
                    <a:pt x="1" y="525"/>
                  </a:cubicBezTo>
                  <a:lnTo>
                    <a:pt x="526" y="621"/>
                  </a:lnTo>
                  <a:lnTo>
                    <a:pt x="10924" y="3197"/>
                  </a:lnTo>
                  <a:lnTo>
                    <a:pt x="10924" y="3006"/>
                  </a:lnTo>
                  <a:cubicBezTo>
                    <a:pt x="10924" y="2863"/>
                    <a:pt x="10924" y="2767"/>
                    <a:pt x="10924" y="2624"/>
                  </a:cubicBezTo>
                  <a:lnTo>
                    <a:pt x="621" y="96"/>
                  </a:ln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9"/>
            <p:cNvSpPr/>
            <p:nvPr/>
          </p:nvSpPr>
          <p:spPr>
            <a:xfrm>
              <a:off x="880550" y="4054175"/>
              <a:ext cx="268350" cy="265975"/>
            </a:xfrm>
            <a:custGeom>
              <a:avLst/>
              <a:gdLst/>
              <a:ahLst/>
              <a:cxnLst/>
              <a:rect l="l" t="t" r="r" b="b"/>
              <a:pathLst>
                <a:path w="10734" h="10639" extrusionOk="0">
                  <a:moveTo>
                    <a:pt x="10352" y="1"/>
                  </a:moveTo>
                  <a:lnTo>
                    <a:pt x="9970" y="382"/>
                  </a:lnTo>
                  <a:lnTo>
                    <a:pt x="0" y="10257"/>
                  </a:lnTo>
                  <a:cubicBezTo>
                    <a:pt x="96" y="10400"/>
                    <a:pt x="239" y="10543"/>
                    <a:pt x="382" y="10638"/>
                  </a:cubicBezTo>
                  <a:lnTo>
                    <a:pt x="10352" y="716"/>
                  </a:lnTo>
                  <a:lnTo>
                    <a:pt x="10733" y="335"/>
                  </a:lnTo>
                  <a:lnTo>
                    <a:pt x="10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9"/>
            <p:cNvSpPr/>
            <p:nvPr/>
          </p:nvSpPr>
          <p:spPr>
            <a:xfrm>
              <a:off x="655175" y="3652300"/>
              <a:ext cx="271900" cy="79925"/>
            </a:xfrm>
            <a:custGeom>
              <a:avLst/>
              <a:gdLst/>
              <a:ahLst/>
              <a:cxnLst/>
              <a:rect l="l" t="t" r="r" b="b"/>
              <a:pathLst>
                <a:path w="10876" h="3197" extrusionOk="0">
                  <a:moveTo>
                    <a:pt x="10828" y="1"/>
                  </a:moveTo>
                  <a:lnTo>
                    <a:pt x="10303" y="96"/>
                  </a:lnTo>
                  <a:lnTo>
                    <a:pt x="0" y="2624"/>
                  </a:lnTo>
                  <a:lnTo>
                    <a:pt x="0" y="3006"/>
                  </a:lnTo>
                  <a:lnTo>
                    <a:pt x="0" y="3197"/>
                  </a:lnTo>
                  <a:lnTo>
                    <a:pt x="10351" y="621"/>
                  </a:lnTo>
                  <a:lnTo>
                    <a:pt x="10876" y="525"/>
                  </a:lnTo>
                  <a:cubicBezTo>
                    <a:pt x="10876" y="335"/>
                    <a:pt x="10828" y="144"/>
                    <a:pt x="10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9"/>
            <p:cNvSpPr/>
            <p:nvPr/>
          </p:nvSpPr>
          <p:spPr>
            <a:xfrm>
              <a:off x="903200" y="2930825"/>
              <a:ext cx="1240250" cy="1289150"/>
            </a:xfrm>
            <a:custGeom>
              <a:avLst/>
              <a:gdLst/>
              <a:ahLst/>
              <a:cxnLst/>
              <a:rect l="l" t="t" r="r" b="b"/>
              <a:pathLst>
                <a:path w="49610" h="51566" extrusionOk="0">
                  <a:moveTo>
                    <a:pt x="13500" y="1"/>
                  </a:moveTo>
                  <a:cubicBezTo>
                    <a:pt x="5486" y="4532"/>
                    <a:pt x="1" y="13738"/>
                    <a:pt x="1" y="24280"/>
                  </a:cubicBezTo>
                  <a:cubicBezTo>
                    <a:pt x="1" y="25854"/>
                    <a:pt x="144" y="27429"/>
                    <a:pt x="382" y="29003"/>
                  </a:cubicBezTo>
                  <a:cubicBezTo>
                    <a:pt x="382" y="29146"/>
                    <a:pt x="430" y="29337"/>
                    <a:pt x="430" y="29527"/>
                  </a:cubicBezTo>
                  <a:cubicBezTo>
                    <a:pt x="1479" y="35585"/>
                    <a:pt x="4532" y="41119"/>
                    <a:pt x="9016" y="45316"/>
                  </a:cubicBezTo>
                  <a:cubicBezTo>
                    <a:pt x="9159" y="45460"/>
                    <a:pt x="9302" y="45555"/>
                    <a:pt x="9446" y="45698"/>
                  </a:cubicBezTo>
                  <a:cubicBezTo>
                    <a:pt x="13810" y="49610"/>
                    <a:pt x="19308" y="51565"/>
                    <a:pt x="24805" y="51565"/>
                  </a:cubicBezTo>
                  <a:cubicBezTo>
                    <a:pt x="30303" y="51565"/>
                    <a:pt x="35800" y="49610"/>
                    <a:pt x="40165" y="45698"/>
                  </a:cubicBezTo>
                  <a:cubicBezTo>
                    <a:pt x="40308" y="45555"/>
                    <a:pt x="40451" y="45460"/>
                    <a:pt x="40546" y="45316"/>
                  </a:cubicBezTo>
                  <a:cubicBezTo>
                    <a:pt x="45078" y="41166"/>
                    <a:pt x="48083" y="35585"/>
                    <a:pt x="49133" y="29527"/>
                  </a:cubicBezTo>
                  <a:cubicBezTo>
                    <a:pt x="49180" y="29337"/>
                    <a:pt x="49228" y="29146"/>
                    <a:pt x="49228" y="29003"/>
                  </a:cubicBezTo>
                  <a:cubicBezTo>
                    <a:pt x="49467" y="27429"/>
                    <a:pt x="49610" y="25854"/>
                    <a:pt x="49610" y="24280"/>
                  </a:cubicBezTo>
                  <a:cubicBezTo>
                    <a:pt x="49610" y="13691"/>
                    <a:pt x="44124" y="4532"/>
                    <a:pt x="36110" y="1"/>
                  </a:cubicBezTo>
                  <a:lnTo>
                    <a:pt x="36110" y="621"/>
                  </a:lnTo>
                  <a:cubicBezTo>
                    <a:pt x="43790" y="5105"/>
                    <a:pt x="49085" y="13977"/>
                    <a:pt x="49085" y="24233"/>
                  </a:cubicBezTo>
                  <a:cubicBezTo>
                    <a:pt x="49085" y="25759"/>
                    <a:pt x="48942" y="27286"/>
                    <a:pt x="48703" y="28812"/>
                  </a:cubicBezTo>
                  <a:cubicBezTo>
                    <a:pt x="48703" y="29003"/>
                    <a:pt x="48656" y="29194"/>
                    <a:pt x="48608" y="29337"/>
                  </a:cubicBezTo>
                  <a:cubicBezTo>
                    <a:pt x="47606" y="35347"/>
                    <a:pt x="44649" y="40833"/>
                    <a:pt x="40165" y="44935"/>
                  </a:cubicBezTo>
                  <a:lnTo>
                    <a:pt x="39783" y="45316"/>
                  </a:lnTo>
                  <a:cubicBezTo>
                    <a:pt x="35514" y="49109"/>
                    <a:pt x="30148" y="51005"/>
                    <a:pt x="24787" y="51005"/>
                  </a:cubicBezTo>
                  <a:cubicBezTo>
                    <a:pt x="19427" y="51005"/>
                    <a:pt x="14073" y="49109"/>
                    <a:pt x="9827" y="45316"/>
                  </a:cubicBezTo>
                  <a:lnTo>
                    <a:pt x="9398" y="44935"/>
                  </a:lnTo>
                  <a:cubicBezTo>
                    <a:pt x="4962" y="40833"/>
                    <a:pt x="2004" y="35347"/>
                    <a:pt x="955" y="29384"/>
                  </a:cubicBezTo>
                  <a:cubicBezTo>
                    <a:pt x="955" y="29194"/>
                    <a:pt x="907" y="29003"/>
                    <a:pt x="907" y="28860"/>
                  </a:cubicBezTo>
                  <a:cubicBezTo>
                    <a:pt x="669" y="27333"/>
                    <a:pt x="525" y="25807"/>
                    <a:pt x="525" y="24280"/>
                  </a:cubicBezTo>
                  <a:cubicBezTo>
                    <a:pt x="525" y="14025"/>
                    <a:pt x="5773" y="5105"/>
                    <a:pt x="13500" y="621"/>
                  </a:cubicBezTo>
                  <a:lnTo>
                    <a:pt x="135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9"/>
            <p:cNvSpPr/>
            <p:nvPr/>
          </p:nvSpPr>
          <p:spPr>
            <a:xfrm>
              <a:off x="1222800" y="3451950"/>
              <a:ext cx="601050" cy="814525"/>
            </a:xfrm>
            <a:custGeom>
              <a:avLst/>
              <a:gdLst/>
              <a:ahLst/>
              <a:cxnLst/>
              <a:rect l="l" t="t" r="r" b="b"/>
              <a:pathLst>
                <a:path w="24042" h="32581" extrusionOk="0">
                  <a:moveTo>
                    <a:pt x="9970" y="1"/>
                  </a:moveTo>
                  <a:cubicBezTo>
                    <a:pt x="8301" y="96"/>
                    <a:pt x="6822" y="1241"/>
                    <a:pt x="6440" y="2863"/>
                  </a:cubicBezTo>
                  <a:lnTo>
                    <a:pt x="382" y="25712"/>
                  </a:lnTo>
                  <a:cubicBezTo>
                    <a:pt x="1" y="27047"/>
                    <a:pt x="382" y="28431"/>
                    <a:pt x="1336" y="29480"/>
                  </a:cubicBezTo>
                  <a:lnTo>
                    <a:pt x="3197" y="31388"/>
                  </a:lnTo>
                  <a:cubicBezTo>
                    <a:pt x="3721" y="31960"/>
                    <a:pt x="4437" y="32342"/>
                    <a:pt x="5248" y="32533"/>
                  </a:cubicBezTo>
                  <a:cubicBezTo>
                    <a:pt x="5438" y="32581"/>
                    <a:pt x="5582" y="32581"/>
                    <a:pt x="5772" y="32581"/>
                  </a:cubicBezTo>
                  <a:lnTo>
                    <a:pt x="18270" y="32581"/>
                  </a:lnTo>
                  <a:cubicBezTo>
                    <a:pt x="18461" y="32581"/>
                    <a:pt x="18652" y="32581"/>
                    <a:pt x="18795" y="32533"/>
                  </a:cubicBezTo>
                  <a:cubicBezTo>
                    <a:pt x="19606" y="32342"/>
                    <a:pt x="20321" y="31960"/>
                    <a:pt x="20894" y="31388"/>
                  </a:cubicBezTo>
                  <a:lnTo>
                    <a:pt x="22706" y="29480"/>
                  </a:lnTo>
                  <a:cubicBezTo>
                    <a:pt x="23660" y="28431"/>
                    <a:pt x="24042" y="27000"/>
                    <a:pt x="23660" y="25664"/>
                  </a:cubicBezTo>
                  <a:lnTo>
                    <a:pt x="17602" y="2863"/>
                  </a:lnTo>
                  <a:cubicBezTo>
                    <a:pt x="17173" y="1241"/>
                    <a:pt x="15742" y="96"/>
                    <a:pt x="14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9"/>
            <p:cNvSpPr/>
            <p:nvPr/>
          </p:nvSpPr>
          <p:spPr>
            <a:xfrm>
              <a:off x="1472050" y="3451950"/>
              <a:ext cx="102575" cy="602281"/>
            </a:xfrm>
            <a:custGeom>
              <a:avLst/>
              <a:gdLst/>
              <a:ahLst/>
              <a:cxnLst/>
              <a:rect l="l" t="t" r="r" b="b"/>
              <a:pathLst>
                <a:path w="4103" h="21562" extrusionOk="0">
                  <a:moveTo>
                    <a:pt x="0" y="1"/>
                  </a:moveTo>
                  <a:lnTo>
                    <a:pt x="0" y="21562"/>
                  </a:lnTo>
                  <a:lnTo>
                    <a:pt x="4102" y="21562"/>
                  </a:lnTo>
                  <a:lnTo>
                    <a:pt x="4102" y="1"/>
                  </a:lnTo>
                  <a:lnTo>
                    <a:pt x="3578" y="1"/>
                  </a:lnTo>
                  <a:lnTo>
                    <a:pt x="3578" y="21085"/>
                  </a:lnTo>
                  <a:lnTo>
                    <a:pt x="525" y="21085"/>
                  </a:lnTo>
                  <a:lnTo>
                    <a:pt x="5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9"/>
            <p:cNvSpPr/>
            <p:nvPr/>
          </p:nvSpPr>
          <p:spPr>
            <a:xfrm>
              <a:off x="1406450" y="3547350"/>
              <a:ext cx="233750" cy="270750"/>
            </a:xfrm>
            <a:custGeom>
              <a:avLst/>
              <a:gdLst/>
              <a:ahLst/>
              <a:cxnLst/>
              <a:rect l="l" t="t" r="r" b="b"/>
              <a:pathLst>
                <a:path w="9350" h="10830" extrusionOk="0">
                  <a:moveTo>
                    <a:pt x="3960" y="1"/>
                  </a:moveTo>
                  <a:cubicBezTo>
                    <a:pt x="3340" y="1"/>
                    <a:pt x="2767" y="430"/>
                    <a:pt x="2576" y="1050"/>
                  </a:cubicBezTo>
                  <a:lnTo>
                    <a:pt x="1" y="10829"/>
                  </a:lnTo>
                  <a:lnTo>
                    <a:pt x="9350" y="10829"/>
                  </a:lnTo>
                  <a:lnTo>
                    <a:pt x="6726" y="1050"/>
                  </a:lnTo>
                  <a:cubicBezTo>
                    <a:pt x="6583" y="430"/>
                    <a:pt x="6011" y="1"/>
                    <a:pt x="53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9"/>
            <p:cNvSpPr/>
            <p:nvPr/>
          </p:nvSpPr>
          <p:spPr>
            <a:xfrm>
              <a:off x="1801175" y="2804425"/>
              <a:ext cx="101400" cy="444825"/>
            </a:xfrm>
            <a:custGeom>
              <a:avLst/>
              <a:gdLst/>
              <a:ahLst/>
              <a:cxnLst/>
              <a:rect l="l" t="t" r="r" b="b"/>
              <a:pathLst>
                <a:path w="4056" h="17793" extrusionOk="0">
                  <a:moveTo>
                    <a:pt x="716" y="0"/>
                  </a:moveTo>
                  <a:cubicBezTo>
                    <a:pt x="334" y="0"/>
                    <a:pt x="0" y="287"/>
                    <a:pt x="0" y="668"/>
                  </a:cubicBezTo>
                  <a:lnTo>
                    <a:pt x="0" y="17077"/>
                  </a:lnTo>
                  <a:cubicBezTo>
                    <a:pt x="0" y="17459"/>
                    <a:pt x="334" y="17793"/>
                    <a:pt x="716" y="17793"/>
                  </a:cubicBezTo>
                  <a:lnTo>
                    <a:pt x="3387" y="17793"/>
                  </a:lnTo>
                  <a:cubicBezTo>
                    <a:pt x="3769" y="17793"/>
                    <a:pt x="4055" y="17459"/>
                    <a:pt x="4055" y="17077"/>
                  </a:cubicBezTo>
                  <a:lnTo>
                    <a:pt x="4055" y="668"/>
                  </a:lnTo>
                  <a:cubicBezTo>
                    <a:pt x="4055" y="287"/>
                    <a:pt x="3769" y="0"/>
                    <a:pt x="3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9"/>
            <p:cNvSpPr/>
            <p:nvPr/>
          </p:nvSpPr>
          <p:spPr>
            <a:xfrm>
              <a:off x="1776125" y="2896250"/>
              <a:ext cx="152675" cy="332725"/>
            </a:xfrm>
            <a:custGeom>
              <a:avLst/>
              <a:gdLst/>
              <a:ahLst/>
              <a:cxnLst/>
              <a:rect l="l" t="t" r="r" b="b"/>
              <a:pathLst>
                <a:path w="6107" h="13309" extrusionOk="0">
                  <a:moveTo>
                    <a:pt x="1575" y="0"/>
                  </a:moveTo>
                  <a:cubicBezTo>
                    <a:pt x="716" y="0"/>
                    <a:pt x="1" y="668"/>
                    <a:pt x="1" y="1527"/>
                  </a:cubicBezTo>
                  <a:lnTo>
                    <a:pt x="1" y="11782"/>
                  </a:lnTo>
                  <a:cubicBezTo>
                    <a:pt x="1" y="12641"/>
                    <a:pt x="716" y="13309"/>
                    <a:pt x="1575" y="13309"/>
                  </a:cubicBezTo>
                  <a:lnTo>
                    <a:pt x="4532" y="13309"/>
                  </a:lnTo>
                  <a:cubicBezTo>
                    <a:pt x="5391" y="13309"/>
                    <a:pt x="6106" y="12641"/>
                    <a:pt x="6106" y="11782"/>
                  </a:cubicBezTo>
                  <a:lnTo>
                    <a:pt x="6106" y="1527"/>
                  </a:lnTo>
                  <a:cubicBezTo>
                    <a:pt x="6106" y="668"/>
                    <a:pt x="5391" y="0"/>
                    <a:pt x="4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9"/>
            <p:cNvSpPr/>
            <p:nvPr/>
          </p:nvSpPr>
          <p:spPr>
            <a:xfrm>
              <a:off x="1142900" y="2804425"/>
              <a:ext cx="101400" cy="444825"/>
            </a:xfrm>
            <a:custGeom>
              <a:avLst/>
              <a:gdLst/>
              <a:ahLst/>
              <a:cxnLst/>
              <a:rect l="l" t="t" r="r" b="b"/>
              <a:pathLst>
                <a:path w="4056" h="17793" extrusionOk="0">
                  <a:moveTo>
                    <a:pt x="716" y="0"/>
                  </a:moveTo>
                  <a:cubicBezTo>
                    <a:pt x="335" y="0"/>
                    <a:pt x="1" y="287"/>
                    <a:pt x="1" y="668"/>
                  </a:cubicBezTo>
                  <a:lnTo>
                    <a:pt x="1" y="17077"/>
                  </a:lnTo>
                  <a:cubicBezTo>
                    <a:pt x="1" y="17459"/>
                    <a:pt x="335" y="17793"/>
                    <a:pt x="716" y="17793"/>
                  </a:cubicBezTo>
                  <a:lnTo>
                    <a:pt x="3387" y="17793"/>
                  </a:lnTo>
                  <a:cubicBezTo>
                    <a:pt x="3769" y="17793"/>
                    <a:pt x="4055" y="17459"/>
                    <a:pt x="4055" y="17077"/>
                  </a:cubicBezTo>
                  <a:lnTo>
                    <a:pt x="4055" y="668"/>
                  </a:lnTo>
                  <a:cubicBezTo>
                    <a:pt x="4055" y="287"/>
                    <a:pt x="3769" y="0"/>
                    <a:pt x="3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9"/>
            <p:cNvSpPr/>
            <p:nvPr/>
          </p:nvSpPr>
          <p:spPr>
            <a:xfrm>
              <a:off x="1117850" y="2896250"/>
              <a:ext cx="151475" cy="332725"/>
            </a:xfrm>
            <a:custGeom>
              <a:avLst/>
              <a:gdLst/>
              <a:ahLst/>
              <a:cxnLst/>
              <a:rect l="l" t="t" r="r" b="b"/>
              <a:pathLst>
                <a:path w="6059" h="13309" extrusionOk="0">
                  <a:moveTo>
                    <a:pt x="1575" y="0"/>
                  </a:moveTo>
                  <a:cubicBezTo>
                    <a:pt x="716" y="0"/>
                    <a:pt x="1" y="668"/>
                    <a:pt x="1" y="1527"/>
                  </a:cubicBezTo>
                  <a:lnTo>
                    <a:pt x="1" y="11782"/>
                  </a:lnTo>
                  <a:cubicBezTo>
                    <a:pt x="1" y="12641"/>
                    <a:pt x="716" y="13309"/>
                    <a:pt x="1575" y="13309"/>
                  </a:cubicBezTo>
                  <a:lnTo>
                    <a:pt x="4532" y="13309"/>
                  </a:lnTo>
                  <a:cubicBezTo>
                    <a:pt x="5391" y="13309"/>
                    <a:pt x="6059" y="12641"/>
                    <a:pt x="6059" y="11782"/>
                  </a:cubicBezTo>
                  <a:lnTo>
                    <a:pt x="6059" y="1527"/>
                  </a:lnTo>
                  <a:cubicBezTo>
                    <a:pt x="6059" y="668"/>
                    <a:pt x="5391" y="0"/>
                    <a:pt x="4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9"/>
            <p:cNvSpPr/>
            <p:nvPr/>
          </p:nvSpPr>
          <p:spPr>
            <a:xfrm>
              <a:off x="1367100" y="3992175"/>
              <a:ext cx="312450" cy="274300"/>
            </a:xfrm>
            <a:custGeom>
              <a:avLst/>
              <a:gdLst/>
              <a:ahLst/>
              <a:cxnLst/>
              <a:rect l="l" t="t" r="r" b="b"/>
              <a:pathLst>
                <a:path w="12498" h="10972" extrusionOk="0">
                  <a:moveTo>
                    <a:pt x="1670" y="0"/>
                  </a:moveTo>
                  <a:lnTo>
                    <a:pt x="0" y="10972"/>
                  </a:lnTo>
                  <a:lnTo>
                    <a:pt x="12498" y="10972"/>
                  </a:lnTo>
                  <a:lnTo>
                    <a:pt x="10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63994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38"/>
          <p:cNvSpPr/>
          <p:nvPr/>
        </p:nvSpPr>
        <p:spPr>
          <a:xfrm>
            <a:off x="4765322" y="1401564"/>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4765322" y="2525376"/>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825072" y="3649188"/>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825072" y="2525376"/>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a:off x="4765322" y="3649188"/>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txBox="1">
            <a:spLocks noGrp="1"/>
          </p:cNvSpPr>
          <p:nvPr>
            <p:ph type="subTitle" idx="1"/>
          </p:nvPr>
        </p:nvSpPr>
        <p:spPr>
          <a:xfrm>
            <a:off x="1728514" y="1590795"/>
            <a:ext cx="26415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a:solidFill>
                  <a:schemeClr val="tx1"/>
                </a:solidFill>
                <a:hlinkClick r:id="rId3" action="ppaction://hlinksldjump">
                  <a:extLst>
                    <a:ext uri="{A12FA001-AC4F-418D-AE19-62706E023703}">
                      <ahyp:hlinkClr xmlns:ahyp="http://schemas.microsoft.com/office/drawing/2018/hyperlinkcolor" val="tx"/>
                    </a:ext>
                  </a:extLst>
                </a:hlinkClick>
              </a:rPr>
              <a:t>Introduction</a:t>
            </a:r>
            <a:endParaRPr lang="en-SG">
              <a:solidFill>
                <a:schemeClr val="tx1"/>
              </a:solidFill>
            </a:endParaRPr>
          </a:p>
        </p:txBody>
      </p:sp>
      <p:sp>
        <p:nvSpPr>
          <p:cNvPr id="1141" name="Google Shape;1141;p38"/>
          <p:cNvSpPr txBox="1">
            <a:spLocks noGrp="1"/>
          </p:cNvSpPr>
          <p:nvPr>
            <p:ph type="title" idx="6"/>
          </p:nvPr>
        </p:nvSpPr>
        <p:spPr>
          <a:xfrm>
            <a:off x="4784972" y="1512795"/>
            <a:ext cx="7680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142" name="Google Shape;1142;p38"/>
          <p:cNvSpPr txBox="1">
            <a:spLocks noGrp="1"/>
          </p:cNvSpPr>
          <p:nvPr>
            <p:ph type="title" idx="9"/>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143" name="Google Shape;1143;p38"/>
          <p:cNvSpPr txBox="1">
            <a:spLocks noGrp="1"/>
          </p:cNvSpPr>
          <p:nvPr>
            <p:ph type="title" idx="13"/>
          </p:nvPr>
        </p:nvSpPr>
        <p:spPr>
          <a:xfrm>
            <a:off x="4784972" y="3760430"/>
            <a:ext cx="7680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144" name="Google Shape;1144;p38"/>
          <p:cNvSpPr txBox="1">
            <a:spLocks noGrp="1"/>
          </p:cNvSpPr>
          <p:nvPr>
            <p:ph type="title" idx="3"/>
          </p:nvPr>
        </p:nvSpPr>
        <p:spPr>
          <a:xfrm>
            <a:off x="844722" y="3760418"/>
            <a:ext cx="7680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145" name="Google Shape;1145;p38"/>
          <p:cNvSpPr txBox="1">
            <a:spLocks noGrp="1"/>
          </p:cNvSpPr>
          <p:nvPr>
            <p:ph type="subTitle" idx="4"/>
          </p:nvPr>
        </p:nvSpPr>
        <p:spPr>
          <a:xfrm>
            <a:off x="1695725" y="3838418"/>
            <a:ext cx="26415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a:hlinkClick r:id="rId4" action="ppaction://hlinksldjump"/>
              </a:rPr>
              <a:t>Actions taken</a:t>
            </a:r>
            <a:endParaRPr/>
          </a:p>
        </p:txBody>
      </p:sp>
      <p:sp>
        <p:nvSpPr>
          <p:cNvPr id="1147" name="Google Shape;1147;p38"/>
          <p:cNvSpPr txBox="1">
            <a:spLocks noGrp="1"/>
          </p:cNvSpPr>
          <p:nvPr>
            <p:ph type="subTitle" idx="7"/>
          </p:nvPr>
        </p:nvSpPr>
        <p:spPr>
          <a:xfrm>
            <a:off x="5657778" y="1590795"/>
            <a:ext cx="26415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hlinkClick r:id="rId5" action="ppaction://hlinksldjump"/>
              </a:rPr>
              <a:t>Attack and damages</a:t>
            </a:r>
            <a:endParaRPr/>
          </a:p>
        </p:txBody>
      </p:sp>
      <p:sp>
        <p:nvSpPr>
          <p:cNvPr id="1149" name="Google Shape;1149;p38"/>
          <p:cNvSpPr txBox="1">
            <a:spLocks noGrp="1"/>
          </p:cNvSpPr>
          <p:nvPr>
            <p:ph type="subTitle" idx="14"/>
          </p:nvPr>
        </p:nvSpPr>
        <p:spPr>
          <a:xfrm>
            <a:off x="5682889" y="3811583"/>
            <a:ext cx="26415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a:solidFill>
                  <a:schemeClr val="tx1"/>
                </a:solidFill>
                <a:hlinkClick r:id="rId6" action="ppaction://hlinksldjump">
                  <a:extLst>
                    <a:ext uri="{A12FA001-AC4F-418D-AE19-62706E023703}">
                      <ahyp:hlinkClr xmlns:ahyp="http://schemas.microsoft.com/office/drawing/2018/hyperlinkcolor" val="tx"/>
                    </a:ext>
                  </a:extLst>
                </a:hlinkClick>
              </a:rPr>
              <a:t>Related attacks</a:t>
            </a:r>
            <a:endParaRPr lang="en-SG">
              <a:solidFill>
                <a:schemeClr val="tx1"/>
              </a:solidFill>
            </a:endParaRPr>
          </a:p>
        </p:txBody>
      </p:sp>
      <p:sp>
        <p:nvSpPr>
          <p:cNvPr id="1151" name="Google Shape;1151;p38"/>
          <p:cNvSpPr txBox="1">
            <a:spLocks noGrp="1"/>
          </p:cNvSpPr>
          <p:nvPr>
            <p:ph type="title" idx="16"/>
          </p:nvPr>
        </p:nvSpPr>
        <p:spPr>
          <a:xfrm>
            <a:off x="844722" y="2636607"/>
            <a:ext cx="7680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152" name="Google Shape;1152;p38"/>
          <p:cNvSpPr txBox="1">
            <a:spLocks noGrp="1"/>
          </p:cNvSpPr>
          <p:nvPr>
            <p:ph type="subTitle" idx="17"/>
          </p:nvPr>
        </p:nvSpPr>
        <p:spPr>
          <a:xfrm>
            <a:off x="1737179" y="2714607"/>
            <a:ext cx="26415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tx1"/>
                </a:solidFill>
                <a:hlinkClick r:id="rId7" action="ppaction://hlinksldjump">
                  <a:extLst>
                    <a:ext uri="{A12FA001-AC4F-418D-AE19-62706E023703}">
                      <ahyp:hlinkClr xmlns:ahyp="http://schemas.microsoft.com/office/drawing/2018/hyperlinkcolor" val="tx"/>
                    </a:ext>
                  </a:extLst>
                </a:hlinkClick>
              </a:rPr>
              <a:t>How the attack took place</a:t>
            </a:r>
            <a:endParaRPr lang="en-US">
              <a:solidFill>
                <a:schemeClr val="tx1"/>
              </a:solidFill>
            </a:endParaRPr>
          </a:p>
        </p:txBody>
      </p:sp>
      <p:sp>
        <p:nvSpPr>
          <p:cNvPr id="1154" name="Google Shape;1154;p38"/>
          <p:cNvSpPr txBox="1">
            <a:spLocks noGrp="1"/>
          </p:cNvSpPr>
          <p:nvPr>
            <p:ph type="title" idx="19"/>
          </p:nvPr>
        </p:nvSpPr>
        <p:spPr>
          <a:xfrm>
            <a:off x="4784972" y="2636607"/>
            <a:ext cx="7680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155" name="Google Shape;1155;p38"/>
          <p:cNvSpPr txBox="1">
            <a:spLocks noGrp="1"/>
          </p:cNvSpPr>
          <p:nvPr>
            <p:ph type="subTitle" idx="20"/>
          </p:nvPr>
        </p:nvSpPr>
        <p:spPr>
          <a:xfrm>
            <a:off x="5677428" y="2677236"/>
            <a:ext cx="26415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a:hlinkClick r:id="rId8" action="ppaction://hlinksldjump"/>
              </a:rPr>
              <a:t>Security domains involved</a:t>
            </a:r>
            <a:endParaRPr/>
          </a:p>
        </p:txBody>
      </p:sp>
      <p:sp>
        <p:nvSpPr>
          <p:cNvPr id="1157" name="Google Shape;1157;p38"/>
          <p:cNvSpPr/>
          <p:nvPr/>
        </p:nvSpPr>
        <p:spPr>
          <a:xfrm>
            <a:off x="825072" y="1401564"/>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txBox="1">
            <a:spLocks noGrp="1"/>
          </p:cNvSpPr>
          <p:nvPr>
            <p:ph type="title"/>
          </p:nvPr>
        </p:nvSpPr>
        <p:spPr>
          <a:xfrm>
            <a:off x="844722" y="1512795"/>
            <a:ext cx="7680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47"/>
          <p:cNvSpPr/>
          <p:nvPr/>
        </p:nvSpPr>
        <p:spPr>
          <a:xfrm>
            <a:off x="5053325" y="1525158"/>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7"/>
          <p:cNvSpPr/>
          <p:nvPr/>
        </p:nvSpPr>
        <p:spPr>
          <a:xfrm>
            <a:off x="5072975" y="3484436"/>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7"/>
          <p:cNvSpPr/>
          <p:nvPr/>
        </p:nvSpPr>
        <p:spPr>
          <a:xfrm flipH="1">
            <a:off x="1370197" y="1492750"/>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7"/>
          <p:cNvSpPr/>
          <p:nvPr/>
        </p:nvSpPr>
        <p:spPr>
          <a:xfrm flipH="1">
            <a:off x="1350547" y="3484436"/>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7"/>
          <p:cNvSpPr txBox="1">
            <a:spLocks noGrp="1"/>
          </p:cNvSpPr>
          <p:nvPr>
            <p:ph type="subTitle" idx="4"/>
          </p:nvPr>
        </p:nvSpPr>
        <p:spPr>
          <a:xfrm flipH="1">
            <a:off x="1511980" y="3697502"/>
            <a:ext cx="2304000" cy="37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SG"/>
              <a:t>Software domain</a:t>
            </a:r>
            <a:endParaRPr/>
          </a:p>
        </p:txBody>
      </p:sp>
      <p:sp>
        <p:nvSpPr>
          <p:cNvPr id="1269" name="Google Shape;1269;p47"/>
          <p:cNvSpPr txBox="1">
            <a:spLocks noGrp="1"/>
          </p:cNvSpPr>
          <p:nvPr>
            <p:ph type="subTitle" idx="7"/>
          </p:nvPr>
        </p:nvSpPr>
        <p:spPr>
          <a:xfrm>
            <a:off x="5941157" y="1681993"/>
            <a:ext cx="23040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a:t>Network domain</a:t>
            </a:r>
            <a:endParaRPr/>
          </a:p>
        </p:txBody>
      </p:sp>
      <p:sp>
        <p:nvSpPr>
          <p:cNvPr id="1270" name="Google Shape;1270;p47"/>
          <p:cNvSpPr txBox="1">
            <a:spLocks noGrp="1"/>
          </p:cNvSpPr>
          <p:nvPr>
            <p:ph type="subTitle" idx="1"/>
          </p:nvPr>
        </p:nvSpPr>
        <p:spPr>
          <a:xfrm flipH="1">
            <a:off x="2157847" y="1681993"/>
            <a:ext cx="1352307" cy="37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Data domain</a:t>
            </a:r>
            <a:endParaRPr/>
          </a:p>
        </p:txBody>
      </p:sp>
      <p:sp>
        <p:nvSpPr>
          <p:cNvPr id="1275" name="Google Shape;1275;p47"/>
          <p:cNvSpPr txBox="1">
            <a:spLocks noGrp="1"/>
          </p:cNvSpPr>
          <p:nvPr>
            <p:ph type="title" idx="9"/>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Security Domains Involved</a:t>
            </a:r>
            <a:endParaRPr/>
          </a:p>
        </p:txBody>
      </p:sp>
      <p:sp>
        <p:nvSpPr>
          <p:cNvPr id="1277" name="Google Shape;1277;p47"/>
          <p:cNvSpPr txBox="1">
            <a:spLocks noGrp="1"/>
          </p:cNvSpPr>
          <p:nvPr>
            <p:ph type="subTitle" idx="14"/>
          </p:nvPr>
        </p:nvSpPr>
        <p:spPr>
          <a:xfrm>
            <a:off x="5899925" y="3687598"/>
            <a:ext cx="23040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End-user domain</a:t>
            </a:r>
            <a:endParaRPr/>
          </a:p>
        </p:txBody>
      </p:sp>
      <p:pic>
        <p:nvPicPr>
          <p:cNvPr id="7" name="Graphic 6" descr="Social network with solid fill">
            <a:extLst>
              <a:ext uri="{FF2B5EF4-FFF2-40B4-BE49-F238E27FC236}">
                <a16:creationId xmlns:a16="http://schemas.microsoft.com/office/drawing/2014/main" id="{7F36C50C-F4DC-89D3-A00B-D0ABF6320F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28990" y="1568415"/>
            <a:ext cx="655970" cy="655970"/>
          </a:xfrm>
          <a:prstGeom prst="rect">
            <a:avLst/>
          </a:prstGeom>
        </p:spPr>
      </p:pic>
      <p:pic>
        <p:nvPicPr>
          <p:cNvPr id="9" name="Graphic 8" descr="Bar chart with solid fill">
            <a:extLst>
              <a:ext uri="{FF2B5EF4-FFF2-40B4-BE49-F238E27FC236}">
                <a16:creationId xmlns:a16="http://schemas.microsoft.com/office/drawing/2014/main" id="{CB9A446D-11FF-2D29-B061-AB235E5470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50564" y="1600724"/>
            <a:ext cx="591352" cy="591352"/>
          </a:xfrm>
          <a:prstGeom prst="rect">
            <a:avLst/>
          </a:prstGeom>
        </p:spPr>
      </p:pic>
      <p:pic>
        <p:nvPicPr>
          <p:cNvPr id="17" name="Graphic 16" descr="Internet with solid fill">
            <a:extLst>
              <a:ext uri="{FF2B5EF4-FFF2-40B4-BE49-F238E27FC236}">
                <a16:creationId xmlns:a16="http://schemas.microsoft.com/office/drawing/2014/main" id="{B46B70A9-74A8-F26F-13A8-55FE211D51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50564" y="3577198"/>
            <a:ext cx="592200" cy="592200"/>
          </a:xfrm>
          <a:prstGeom prst="rect">
            <a:avLst/>
          </a:prstGeom>
        </p:spPr>
      </p:pic>
      <p:pic>
        <p:nvPicPr>
          <p:cNvPr id="19" name="Graphic 18" descr="Users with solid fill">
            <a:extLst>
              <a:ext uri="{FF2B5EF4-FFF2-40B4-BE49-F238E27FC236}">
                <a16:creationId xmlns:a16="http://schemas.microsoft.com/office/drawing/2014/main" id="{7182016A-B2EF-B5A9-7020-1EB8C79988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42875" y="3539548"/>
            <a:ext cx="667500" cy="667500"/>
          </a:xfrm>
          <a:prstGeom prst="rect">
            <a:avLst/>
          </a:prstGeom>
        </p:spPr>
      </p:pic>
    </p:spTree>
    <p:extLst>
      <p:ext uri="{BB962C8B-B14F-4D97-AF65-F5344CB8AC3E}">
        <p14:creationId xmlns:p14="http://schemas.microsoft.com/office/powerpoint/2010/main" val="556983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253CC4-F632-06AB-7A7B-F07462CDE2DD}"/>
              </a:ext>
            </a:extLst>
          </p:cNvPr>
          <p:cNvSpPr>
            <a:spLocks noGrp="1"/>
          </p:cNvSpPr>
          <p:nvPr>
            <p:ph type="title"/>
          </p:nvPr>
        </p:nvSpPr>
        <p:spPr>
          <a:xfrm>
            <a:off x="479970" y="281359"/>
            <a:ext cx="1207149" cy="669635"/>
          </a:xfrm>
        </p:spPr>
        <p:txBody>
          <a:bodyPr/>
          <a:lstStyle/>
          <a:p>
            <a:r>
              <a:rPr lang="en-SG" sz="4400"/>
              <a:t>1. Data</a:t>
            </a:r>
          </a:p>
        </p:txBody>
      </p:sp>
      <p:sp>
        <p:nvSpPr>
          <p:cNvPr id="7" name="Content Placeholder 2">
            <a:extLst>
              <a:ext uri="{FF2B5EF4-FFF2-40B4-BE49-F238E27FC236}">
                <a16:creationId xmlns:a16="http://schemas.microsoft.com/office/drawing/2014/main" id="{7BA01077-3323-7BB8-B5BC-D9C0FC7ABB21}"/>
              </a:ext>
            </a:extLst>
          </p:cNvPr>
          <p:cNvSpPr>
            <a:spLocks noGrp="1"/>
          </p:cNvSpPr>
          <p:nvPr/>
        </p:nvSpPr>
        <p:spPr>
          <a:xfrm>
            <a:off x="2040540" y="1333892"/>
            <a:ext cx="5173666" cy="1050213"/>
          </a:xfrm>
          <a:prstGeom prst="rect">
            <a:avLst/>
          </a:prstGeom>
        </p:spPr>
        <p:txBody>
          <a:bodyPr vert="horz" lIns="91440" tIns="45720" rIns="91440" bIns="45720" rtlCol="0" anchor="t">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a:solidFill>
                  <a:schemeClr val="tx1"/>
                </a:solidFill>
                <a:latin typeface="Open Sans" panose="020B0606030504020204" pitchFamily="34" charset="0"/>
                <a:ea typeface="Open Sans" panose="020B0606030504020204" pitchFamily="34" charset="0"/>
                <a:cs typeface="Open Sans" panose="020B0606030504020204" pitchFamily="34" charset="0"/>
              </a:rPr>
              <a:t>Home Depot encryption of customer’s data was weak.</a:t>
            </a:r>
          </a:p>
          <a:p>
            <a:endParaRPr lang="en-US" sz="2400" b="1">
              <a:solidFill>
                <a:srgbClr val="FFFFFF">
                  <a:alpha val="70000"/>
                </a:srgbClr>
              </a:solidFill>
            </a:endParaRPr>
          </a:p>
        </p:txBody>
      </p:sp>
      <p:sp>
        <p:nvSpPr>
          <p:cNvPr id="9" name="TextBox 3">
            <a:extLst>
              <a:ext uri="{FF2B5EF4-FFF2-40B4-BE49-F238E27FC236}">
                <a16:creationId xmlns:a16="http://schemas.microsoft.com/office/drawing/2014/main" id="{2F6E06AE-0E51-5EC5-7935-2956CA6127FD}"/>
              </a:ext>
            </a:extLst>
          </p:cNvPr>
          <p:cNvSpPr txBox="1"/>
          <p:nvPr/>
        </p:nvSpPr>
        <p:spPr>
          <a:xfrm>
            <a:off x="1875427" y="3142076"/>
            <a:ext cx="5959897" cy="98488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Open Sans" panose="020B0606030504020204" pitchFamily="34" charset="0"/>
                <a:ea typeface="Open Sans" panose="020B0606030504020204" pitchFamily="34" charset="0"/>
                <a:cs typeface="Open Sans" panose="020B0606030504020204" pitchFamily="34" charset="0"/>
              </a:rPr>
              <a:t>Attackers gain access to customer’s credit card and email address information more easily</a:t>
            </a:r>
          </a:p>
          <a:p>
            <a:endParaRPr lang="en-SG"/>
          </a:p>
        </p:txBody>
      </p:sp>
      <p:pic>
        <p:nvPicPr>
          <p:cNvPr id="14" name="Graphic 13" descr="Bar chart with solid fill">
            <a:extLst>
              <a:ext uri="{FF2B5EF4-FFF2-40B4-BE49-F238E27FC236}">
                <a16:creationId xmlns:a16="http://schemas.microsoft.com/office/drawing/2014/main" id="{7206910B-AFC1-37B4-B128-483941B287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5666" y="366833"/>
            <a:ext cx="700116" cy="700116"/>
          </a:xfrm>
          <a:prstGeom prst="rect">
            <a:avLst/>
          </a:prstGeom>
        </p:spPr>
      </p:pic>
      <p:sp>
        <p:nvSpPr>
          <p:cNvPr id="17" name="Google Shape;1233;p44">
            <a:extLst>
              <a:ext uri="{FF2B5EF4-FFF2-40B4-BE49-F238E27FC236}">
                <a16:creationId xmlns:a16="http://schemas.microsoft.com/office/drawing/2014/main" id="{DAB887A1-B848-49E9-DC5E-24E49914CA4A}"/>
              </a:ext>
            </a:extLst>
          </p:cNvPr>
          <p:cNvSpPr/>
          <p:nvPr/>
        </p:nvSpPr>
        <p:spPr>
          <a:xfrm>
            <a:off x="905026" y="1333892"/>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picture containing graphical user interface&#10;&#10;Description automatically generated">
            <a:extLst>
              <a:ext uri="{FF2B5EF4-FFF2-40B4-BE49-F238E27FC236}">
                <a16:creationId xmlns:a16="http://schemas.microsoft.com/office/drawing/2014/main" id="{4780AAA9-5FF7-D4D9-BA3D-24D89BDFEB22}"/>
              </a:ext>
            </a:extLst>
          </p:cNvPr>
          <p:cNvPicPr>
            <a:picLocks noChangeAspect="1"/>
          </p:cNvPicPr>
          <p:nvPr/>
        </p:nvPicPr>
        <p:blipFill>
          <a:blip r:embed="rId4"/>
          <a:stretch>
            <a:fillRect/>
          </a:stretch>
        </p:blipFill>
        <p:spPr>
          <a:xfrm>
            <a:off x="610152" y="1142745"/>
            <a:ext cx="1135514" cy="1135514"/>
          </a:xfrm>
          <a:prstGeom prst="rect">
            <a:avLst/>
          </a:prstGeom>
        </p:spPr>
      </p:pic>
      <p:pic>
        <p:nvPicPr>
          <p:cNvPr id="8" name="Graphic 7" descr="Key with solid fill">
            <a:extLst>
              <a:ext uri="{FF2B5EF4-FFF2-40B4-BE49-F238E27FC236}">
                <a16:creationId xmlns:a16="http://schemas.microsoft.com/office/drawing/2014/main" id="{CEC023C5-F6E3-45B3-BC91-D9A6419E07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709" y="3086355"/>
            <a:ext cx="914400" cy="914400"/>
          </a:xfrm>
          <a:prstGeom prst="rect">
            <a:avLst/>
          </a:prstGeom>
        </p:spPr>
      </p:pic>
      <p:cxnSp>
        <p:nvCxnSpPr>
          <p:cNvPr id="20" name="Straight Connector 19">
            <a:extLst>
              <a:ext uri="{FF2B5EF4-FFF2-40B4-BE49-F238E27FC236}">
                <a16:creationId xmlns:a16="http://schemas.microsoft.com/office/drawing/2014/main" id="{B0275566-1BC5-B81D-310B-277C52F1EF69}"/>
              </a:ext>
            </a:extLst>
          </p:cNvPr>
          <p:cNvCxnSpPr>
            <a:cxnSpLocks/>
          </p:cNvCxnSpPr>
          <p:nvPr/>
        </p:nvCxnSpPr>
        <p:spPr>
          <a:xfrm>
            <a:off x="4130040" y="2243135"/>
            <a:ext cx="0" cy="75797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774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DF0A65-775B-75CE-998A-C04122DEDC4E}"/>
              </a:ext>
            </a:extLst>
          </p:cNvPr>
          <p:cNvSpPr>
            <a:spLocks noGrp="1"/>
          </p:cNvSpPr>
          <p:nvPr>
            <p:ph type="title"/>
          </p:nvPr>
        </p:nvSpPr>
        <p:spPr>
          <a:xfrm>
            <a:off x="384720" y="387600"/>
            <a:ext cx="7704000" cy="592200"/>
          </a:xfrm>
        </p:spPr>
        <p:txBody>
          <a:bodyPr/>
          <a:lstStyle/>
          <a:p>
            <a:r>
              <a:rPr lang="en-GB" sz="4400"/>
              <a:t>2. Software</a:t>
            </a:r>
          </a:p>
        </p:txBody>
      </p:sp>
      <p:sp>
        <p:nvSpPr>
          <p:cNvPr id="4" name="Content Placeholder 2">
            <a:extLst>
              <a:ext uri="{FF2B5EF4-FFF2-40B4-BE49-F238E27FC236}">
                <a16:creationId xmlns:a16="http://schemas.microsoft.com/office/drawing/2014/main" id="{5BA2B95B-E05E-87DB-D27F-D7DB74E5BBCA}"/>
              </a:ext>
            </a:extLst>
          </p:cNvPr>
          <p:cNvSpPr>
            <a:spLocks noGrp="1"/>
          </p:cNvSpPr>
          <p:nvPr/>
        </p:nvSpPr>
        <p:spPr>
          <a:xfrm>
            <a:off x="718777" y="1415143"/>
            <a:ext cx="7663133" cy="3272482"/>
          </a:xfrm>
          <a:prstGeom prst="rect">
            <a:avLst/>
          </a:prstGeom>
        </p:spPr>
        <p:txBody>
          <a:bodyPr vert="horz" lIns="91440" tIns="45720" rIns="91440" bIns="45720" rtlCol="0" anchor="t">
            <a:no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5"/>
              </a:buClr>
              <a:buSzPct val="77000"/>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Home Depot’s anti-virus software was unable to detect the malware implanted into the POS system by the attacker. </a:t>
            </a:r>
          </a:p>
          <a:p>
            <a:pPr>
              <a:buClr>
                <a:schemeClr val="accent5"/>
              </a:buClr>
              <a:buSzPct val="77000"/>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This allowed the malware to steal data for longer periods of time.</a:t>
            </a:r>
          </a:p>
        </p:txBody>
      </p:sp>
      <p:pic>
        <p:nvPicPr>
          <p:cNvPr id="6" name="Graphic 5" descr="Internet with solid fill">
            <a:extLst>
              <a:ext uri="{FF2B5EF4-FFF2-40B4-BE49-F238E27FC236}">
                <a16:creationId xmlns:a16="http://schemas.microsoft.com/office/drawing/2014/main" id="{F9A1ECBA-83A9-FD26-F47B-1239083DCB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7056" y="520348"/>
            <a:ext cx="677124" cy="677124"/>
          </a:xfrm>
          <a:prstGeom prst="rect">
            <a:avLst/>
          </a:prstGeom>
        </p:spPr>
      </p:pic>
      <p:pic>
        <p:nvPicPr>
          <p:cNvPr id="10" name="Graphic 9" descr="Cloud Computing with solid fill">
            <a:extLst>
              <a:ext uri="{FF2B5EF4-FFF2-40B4-BE49-F238E27FC236}">
                <a16:creationId xmlns:a16="http://schemas.microsoft.com/office/drawing/2014/main" id="{374BED73-0CC4-1BB1-84EE-99AC7B90F0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51220" y="3465302"/>
            <a:ext cx="1158240" cy="1158240"/>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0DF8EB1F-D3B1-E5A4-5015-FFAB3AAA5B43}"/>
              </a:ext>
            </a:extLst>
          </p:cNvPr>
          <p:cNvPicPr>
            <a:picLocks noChangeAspect="1"/>
          </p:cNvPicPr>
          <p:nvPr/>
        </p:nvPicPr>
        <p:blipFill>
          <a:blip r:embed="rId6">
            <a:duotone>
              <a:schemeClr val="accent5">
                <a:shade val="45000"/>
                <a:satMod val="135000"/>
              </a:schemeClr>
              <a:prstClr val="white"/>
            </a:duotone>
          </a:blip>
          <a:stretch>
            <a:fillRect/>
          </a:stretch>
        </p:blipFill>
        <p:spPr>
          <a:xfrm>
            <a:off x="1389881" y="3127204"/>
            <a:ext cx="1834436" cy="1834436"/>
          </a:xfrm>
          <a:prstGeom prst="rect">
            <a:avLst/>
          </a:prstGeom>
        </p:spPr>
      </p:pic>
    </p:spTree>
    <p:extLst>
      <p:ext uri="{BB962C8B-B14F-4D97-AF65-F5344CB8AC3E}">
        <p14:creationId xmlns:p14="http://schemas.microsoft.com/office/powerpoint/2010/main" val="2485491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1379F1-BF5D-2C9D-86A1-B42C780C6759}"/>
              </a:ext>
            </a:extLst>
          </p:cNvPr>
          <p:cNvSpPr>
            <a:spLocks noGrp="1"/>
          </p:cNvSpPr>
          <p:nvPr>
            <p:ph type="title"/>
          </p:nvPr>
        </p:nvSpPr>
        <p:spPr>
          <a:xfrm>
            <a:off x="474123" y="482096"/>
            <a:ext cx="7949877" cy="592200"/>
          </a:xfrm>
        </p:spPr>
        <p:txBody>
          <a:bodyPr/>
          <a:lstStyle/>
          <a:p>
            <a:r>
              <a:rPr lang="en-US" sz="4400">
                <a:solidFill>
                  <a:schemeClr val="tx1"/>
                </a:solidFill>
                <a:latin typeface="Karantina" panose="020B0604020202020204" charset="-79"/>
                <a:cs typeface="Karantina" panose="020B0604020202020204" charset="-79"/>
              </a:rPr>
              <a:t>3.End-User</a:t>
            </a:r>
            <a:endParaRPr lang="en-US" sz="4400">
              <a:latin typeface="Karantina" panose="020B0604020202020204" charset="-79"/>
              <a:cs typeface="Karantina" panose="020B0604020202020204" charset="-79"/>
            </a:endParaRPr>
          </a:p>
        </p:txBody>
      </p:sp>
      <p:sp>
        <p:nvSpPr>
          <p:cNvPr id="5" name="Content Placeholder 2">
            <a:extLst>
              <a:ext uri="{FF2B5EF4-FFF2-40B4-BE49-F238E27FC236}">
                <a16:creationId xmlns:a16="http://schemas.microsoft.com/office/drawing/2014/main" id="{5C70B32F-BFE7-306B-292C-FA51063E8018}"/>
              </a:ext>
            </a:extLst>
          </p:cNvPr>
          <p:cNvSpPr>
            <a:spLocks noGrp="1"/>
          </p:cNvSpPr>
          <p:nvPr/>
        </p:nvSpPr>
        <p:spPr>
          <a:xfrm>
            <a:off x="488344" y="1648420"/>
            <a:ext cx="5980017" cy="923330"/>
          </a:xfrm>
          <a:prstGeom prst="rect">
            <a:avLst/>
          </a:prstGeom>
        </p:spPr>
        <p:txBody>
          <a:bodyPr vert="horz" lIns="91440" tIns="45720" rIns="91440" bIns="45720" rtlCol="0" anchor="t">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kern="1200">
                <a:solidFill>
                  <a:srgbClr val="FFFFFF"/>
                </a:solidFill>
                <a:latin typeface="Open Sans" panose="020B0606030504020204" pitchFamily="34" charset="0"/>
                <a:ea typeface="Open Sans" panose="020B0606030504020204" pitchFamily="34" charset="0"/>
                <a:cs typeface="Open Sans" panose="020B0606030504020204" pitchFamily="34" charset="0"/>
              </a:rPr>
              <a:t>Attackers stole important credentials from third-party vendors via phishing.</a:t>
            </a: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 </a:t>
            </a:r>
          </a:p>
        </p:txBody>
      </p:sp>
      <p:pic>
        <p:nvPicPr>
          <p:cNvPr id="8" name="Graphic 7" descr="Users with solid fill">
            <a:extLst>
              <a:ext uri="{FF2B5EF4-FFF2-40B4-BE49-F238E27FC236}">
                <a16:creationId xmlns:a16="http://schemas.microsoft.com/office/drawing/2014/main" id="{943985A5-70EC-FFB6-9DE3-412DB9ADE7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8831" y="523540"/>
            <a:ext cx="777124" cy="777124"/>
          </a:xfrm>
          <a:prstGeom prst="rect">
            <a:avLst/>
          </a:prstGeom>
        </p:spPr>
      </p:pic>
      <p:sp>
        <p:nvSpPr>
          <p:cNvPr id="2" name="TextBox 1">
            <a:extLst>
              <a:ext uri="{FF2B5EF4-FFF2-40B4-BE49-F238E27FC236}">
                <a16:creationId xmlns:a16="http://schemas.microsoft.com/office/drawing/2014/main" id="{10C6797B-D51A-E4B6-D005-237F70256D24}"/>
              </a:ext>
            </a:extLst>
          </p:cNvPr>
          <p:cNvSpPr txBox="1"/>
          <p:nvPr/>
        </p:nvSpPr>
        <p:spPr>
          <a:xfrm>
            <a:off x="474123" y="3453466"/>
            <a:ext cx="7599936" cy="923330"/>
          </a:xfrm>
          <a:prstGeom prst="rect">
            <a:avLst/>
          </a:prstGeom>
          <a:noFill/>
        </p:spPr>
        <p:txBody>
          <a:bodyPr wrap="square" rtlCol="0">
            <a:spAutoFit/>
          </a:bodyPr>
          <a:lstStyle/>
          <a:p>
            <a:r>
              <a:rPr lang="en-US" sz="20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rPr>
              <a:t>Allowing</a:t>
            </a:r>
            <a:r>
              <a:rPr lang="en-US" sz="2000" kern="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rPr>
              <a:t> them to gain access to the network system of home depot and carry out </a:t>
            </a:r>
            <a:r>
              <a:rPr lang="en-US" sz="20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rPr>
              <a:t>the</a:t>
            </a:r>
            <a:r>
              <a:rPr lang="en-US" sz="2000" kern="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rPr>
              <a:t> attack</a:t>
            </a:r>
            <a:endParaRPr lang="en-US" sz="20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endParaRPr>
          </a:p>
          <a:p>
            <a:endParaRPr lang="en-GB"/>
          </a:p>
        </p:txBody>
      </p:sp>
      <p:pic>
        <p:nvPicPr>
          <p:cNvPr id="16" name="Picture 15" descr="Shape&#10;&#10;Description automatically generated with low confidence">
            <a:extLst>
              <a:ext uri="{FF2B5EF4-FFF2-40B4-BE49-F238E27FC236}">
                <a16:creationId xmlns:a16="http://schemas.microsoft.com/office/drawing/2014/main" id="{431DE6DE-1BB2-6A6B-7D69-FE1600EE2483}"/>
              </a:ext>
            </a:extLst>
          </p:cNvPr>
          <p:cNvPicPr>
            <a:picLocks noChangeAspect="1"/>
          </p:cNvPicPr>
          <p:nvPr/>
        </p:nvPicPr>
        <p:blipFill>
          <a:blip r:embed="rId4">
            <a:duotone>
              <a:schemeClr val="accent5">
                <a:shade val="45000"/>
                <a:satMod val="135000"/>
              </a:schemeClr>
              <a:prstClr val="white"/>
            </a:duotone>
          </a:blip>
          <a:stretch>
            <a:fillRect/>
          </a:stretch>
        </p:blipFill>
        <p:spPr>
          <a:xfrm>
            <a:off x="6683912" y="1648420"/>
            <a:ext cx="1120278" cy="1120278"/>
          </a:xfrm>
          <a:prstGeom prst="rect">
            <a:avLst/>
          </a:prstGeom>
        </p:spPr>
      </p:pic>
      <p:pic>
        <p:nvPicPr>
          <p:cNvPr id="18" name="Graphic 17" descr="Bonfire with solid fill">
            <a:extLst>
              <a:ext uri="{FF2B5EF4-FFF2-40B4-BE49-F238E27FC236}">
                <a16:creationId xmlns:a16="http://schemas.microsoft.com/office/drawing/2014/main" id="{71F48C09-BACC-4408-7A53-916BA345BC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83912" y="3915131"/>
            <a:ext cx="914400" cy="914400"/>
          </a:xfrm>
          <a:prstGeom prst="rect">
            <a:avLst/>
          </a:prstGeom>
        </p:spPr>
      </p:pic>
      <p:cxnSp>
        <p:nvCxnSpPr>
          <p:cNvPr id="20" name="Straight Connector 19">
            <a:extLst>
              <a:ext uri="{FF2B5EF4-FFF2-40B4-BE49-F238E27FC236}">
                <a16:creationId xmlns:a16="http://schemas.microsoft.com/office/drawing/2014/main" id="{AB011C25-6724-1B8E-AE61-454898990BD6}"/>
              </a:ext>
            </a:extLst>
          </p:cNvPr>
          <p:cNvCxnSpPr>
            <a:cxnSpLocks/>
            <a:stCxn id="5" idx="2"/>
          </p:cNvCxnSpPr>
          <p:nvPr/>
        </p:nvCxnSpPr>
        <p:spPr>
          <a:xfrm>
            <a:off x="3478353" y="2571750"/>
            <a:ext cx="0" cy="8817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9676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010BFC-6D22-45BA-1DE1-245371A77D1E}"/>
              </a:ext>
            </a:extLst>
          </p:cNvPr>
          <p:cNvSpPr>
            <a:spLocks noGrp="1"/>
          </p:cNvSpPr>
          <p:nvPr>
            <p:ph type="title"/>
          </p:nvPr>
        </p:nvSpPr>
        <p:spPr>
          <a:xfrm>
            <a:off x="306156" y="387600"/>
            <a:ext cx="8117844" cy="592200"/>
          </a:xfrm>
        </p:spPr>
        <p:txBody>
          <a:bodyPr/>
          <a:lstStyle/>
          <a:p>
            <a:r>
              <a:rPr lang="en-GB" sz="4400"/>
              <a:t>4.Network</a:t>
            </a:r>
            <a:endParaRPr lang="en-US" sz="4400"/>
          </a:p>
        </p:txBody>
      </p:sp>
      <p:sp>
        <p:nvSpPr>
          <p:cNvPr id="4" name="Content Placeholder 2">
            <a:extLst>
              <a:ext uri="{FF2B5EF4-FFF2-40B4-BE49-F238E27FC236}">
                <a16:creationId xmlns:a16="http://schemas.microsoft.com/office/drawing/2014/main" id="{D1F0538D-1AC1-E684-F45E-572840AE85C6}"/>
              </a:ext>
            </a:extLst>
          </p:cNvPr>
          <p:cNvSpPr>
            <a:spLocks noGrp="1"/>
          </p:cNvSpPr>
          <p:nvPr/>
        </p:nvSpPr>
        <p:spPr>
          <a:xfrm>
            <a:off x="306156" y="1400352"/>
            <a:ext cx="4044864" cy="807300"/>
          </a:xfrm>
          <a:prstGeom prst="rect">
            <a:avLst/>
          </a:prstGeom>
        </p:spPr>
        <p:txBody>
          <a:bodyPr vert="horz" lIns="91440" tIns="45720" rIns="91440" bIns="45720" rtlCol="0" anchor="t">
            <a:no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a:solidFill>
                  <a:srgbClr val="FFFFFF"/>
                </a:solidFill>
                <a:latin typeface="Open Sans" panose="020B0606030504020204" pitchFamily="34" charset="0"/>
                <a:ea typeface="Open Sans" panose="020B0606030504020204" pitchFamily="34" charset="0"/>
                <a:cs typeface="Open Sans" panose="020B0606030504020204" pitchFamily="34" charset="0"/>
              </a:rPr>
              <a:t>The network system lacks sufficient security to:</a:t>
            </a:r>
            <a:endPar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5">
            <a:extLst>
              <a:ext uri="{FF2B5EF4-FFF2-40B4-BE49-F238E27FC236}">
                <a16:creationId xmlns:a16="http://schemas.microsoft.com/office/drawing/2014/main" id="{BEBB7110-F698-9914-3648-986A9F43CEF0}"/>
              </a:ext>
            </a:extLst>
          </p:cNvPr>
          <p:cNvPicPr>
            <a:picLocks noChangeAspect="1"/>
          </p:cNvPicPr>
          <p:nvPr/>
        </p:nvPicPr>
        <p:blipFill rotWithShape="1">
          <a:blip r:embed="rId2"/>
          <a:srcRect l="3387" b="2110"/>
          <a:stretch/>
        </p:blipFill>
        <p:spPr>
          <a:xfrm>
            <a:off x="6018381" y="0"/>
            <a:ext cx="3125619" cy="2423160"/>
          </a:xfrm>
          <a:prstGeom prst="dodecagon">
            <a:avLst/>
          </a:prstGeom>
        </p:spPr>
      </p:pic>
      <p:pic>
        <p:nvPicPr>
          <p:cNvPr id="7" name="Graphic 6" descr="Social network with solid fill">
            <a:extLst>
              <a:ext uri="{FF2B5EF4-FFF2-40B4-BE49-F238E27FC236}">
                <a16:creationId xmlns:a16="http://schemas.microsoft.com/office/drawing/2014/main" id="{577CBE82-4CBC-132A-39DB-54A7B50DFB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2432" y="387600"/>
            <a:ext cx="743510" cy="743510"/>
          </a:xfrm>
          <a:prstGeom prst="rect">
            <a:avLst/>
          </a:prstGeom>
        </p:spPr>
      </p:pic>
      <p:sp>
        <p:nvSpPr>
          <p:cNvPr id="2" name="TextBox 1">
            <a:extLst>
              <a:ext uri="{FF2B5EF4-FFF2-40B4-BE49-F238E27FC236}">
                <a16:creationId xmlns:a16="http://schemas.microsoft.com/office/drawing/2014/main" id="{4FD8226D-D86E-91D3-B174-D0C71DCBA3C9}"/>
              </a:ext>
            </a:extLst>
          </p:cNvPr>
          <p:cNvSpPr txBox="1"/>
          <p:nvPr/>
        </p:nvSpPr>
        <p:spPr>
          <a:xfrm>
            <a:off x="1234440" y="3404855"/>
            <a:ext cx="6782586" cy="923330"/>
          </a:xfrm>
          <a:prstGeom prst="rect">
            <a:avLst/>
          </a:prstGeom>
          <a:noFill/>
        </p:spPr>
        <p:txBody>
          <a:bodyPr wrap="square" rtlCol="0">
            <a:spAutoFit/>
          </a:bodyPr>
          <a:lstStyle/>
          <a:p>
            <a:pPr marR="0" lvl="1" algn="l" defTabSz="914400" rtl="0" eaLnBrk="1" fontAlgn="auto" latinLnBrk="0" hangingPunct="1">
              <a:lnSpc>
                <a:spcPct val="100000"/>
              </a:lnSpc>
              <a:spcBef>
                <a:spcPts val="0"/>
              </a:spcBef>
              <a:spcAft>
                <a:spcPts val="0"/>
              </a:spcAft>
              <a:buClr>
                <a:srgbClr val="000000"/>
              </a:buClr>
              <a:buSzTx/>
              <a:tabLst/>
              <a:defRPr/>
            </a:pPr>
            <a:r>
              <a:rPr kumimoji="0" lang="en-GB" sz="2000" b="0" i="0" u="none" strike="noStrike" kern="0" cap="none" spc="0" normalizeH="0" baseline="0" noProof="0">
                <a:ln>
                  <a:noFill/>
                </a:ln>
                <a:solidFill>
                  <a:schemeClr val="tx1">
                    <a:lumMod val="95000"/>
                  </a:scheme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Prevent malware from being inserted into the network system.</a:t>
            </a:r>
            <a:endParaRPr kumimoji="0" lang="en-US" sz="2000" b="0" i="0" u="none" strike="noStrike" kern="0" cap="none" spc="0" normalizeH="0" baseline="0" noProof="0">
              <a:ln>
                <a:noFill/>
              </a:ln>
              <a:solidFill>
                <a:schemeClr val="tx1">
                  <a:lumMod val="95000"/>
                </a:scheme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a:p>
            <a:endParaRPr lang="en-GB"/>
          </a:p>
        </p:txBody>
      </p:sp>
      <p:sp>
        <p:nvSpPr>
          <p:cNvPr id="8" name="Google Shape;1263;p47">
            <a:extLst>
              <a:ext uri="{FF2B5EF4-FFF2-40B4-BE49-F238E27FC236}">
                <a16:creationId xmlns:a16="http://schemas.microsoft.com/office/drawing/2014/main" id="{AEAA84F8-FAAA-8021-F32B-0B0CBAC0D110}"/>
              </a:ext>
            </a:extLst>
          </p:cNvPr>
          <p:cNvSpPr/>
          <p:nvPr/>
        </p:nvSpPr>
        <p:spPr>
          <a:xfrm>
            <a:off x="362827" y="2423160"/>
            <a:ext cx="688733" cy="688733"/>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solidFill>
                <a:srgbClr val="FFFFFF"/>
              </a:solidFill>
              <a:latin typeface="Karantina" panose="020B0604020202020204" charset="-79"/>
              <a:cs typeface="Karantina" panose="020B0604020202020204" charset="-79"/>
            </a:endParaRPr>
          </a:p>
        </p:txBody>
      </p:sp>
      <p:sp>
        <p:nvSpPr>
          <p:cNvPr id="6" name="TextBox 5">
            <a:extLst>
              <a:ext uri="{FF2B5EF4-FFF2-40B4-BE49-F238E27FC236}">
                <a16:creationId xmlns:a16="http://schemas.microsoft.com/office/drawing/2014/main" id="{CC14452E-332B-8325-CBAE-C951D75D2769}"/>
              </a:ext>
            </a:extLst>
          </p:cNvPr>
          <p:cNvSpPr txBox="1"/>
          <p:nvPr/>
        </p:nvSpPr>
        <p:spPr>
          <a:xfrm>
            <a:off x="1234440" y="2423160"/>
            <a:ext cx="4183380" cy="707886"/>
          </a:xfrm>
          <a:prstGeom prst="rect">
            <a:avLst/>
          </a:prstGeom>
          <a:noFill/>
        </p:spPr>
        <p:txBody>
          <a:bodyPr wrap="square" rtlCol="0">
            <a:spAutoFit/>
          </a:bodyPr>
          <a:lstStyle/>
          <a:p>
            <a:r>
              <a:rPr lang="en-SG" sz="2000">
                <a:solidFill>
                  <a:srgbClr val="FFFFFF"/>
                </a:solidFill>
                <a:latin typeface="Open Sans" panose="020B0606030504020204" pitchFamily="34" charset="0"/>
                <a:ea typeface="Open Sans" panose="020B0606030504020204" pitchFamily="34" charset="0"/>
                <a:cs typeface="Open Sans" panose="020B0606030504020204" pitchFamily="34" charset="0"/>
              </a:rPr>
              <a:t>Detect and prevent unauthorized access</a:t>
            </a:r>
          </a:p>
        </p:txBody>
      </p:sp>
      <p:sp>
        <p:nvSpPr>
          <p:cNvPr id="9" name="Google Shape;1263;p47">
            <a:extLst>
              <a:ext uri="{FF2B5EF4-FFF2-40B4-BE49-F238E27FC236}">
                <a16:creationId xmlns:a16="http://schemas.microsoft.com/office/drawing/2014/main" id="{DEBFF395-5FDD-A906-2920-1F21E65A117B}"/>
              </a:ext>
            </a:extLst>
          </p:cNvPr>
          <p:cNvSpPr/>
          <p:nvPr/>
        </p:nvSpPr>
        <p:spPr>
          <a:xfrm>
            <a:off x="362826" y="3362558"/>
            <a:ext cx="688733" cy="688733"/>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8277;p117">
            <a:extLst>
              <a:ext uri="{FF2B5EF4-FFF2-40B4-BE49-F238E27FC236}">
                <a16:creationId xmlns:a16="http://schemas.microsoft.com/office/drawing/2014/main" id="{1C2F4272-F157-40C5-E726-F015B746B790}"/>
              </a:ext>
            </a:extLst>
          </p:cNvPr>
          <p:cNvGrpSpPr/>
          <p:nvPr/>
        </p:nvGrpSpPr>
        <p:grpSpPr>
          <a:xfrm>
            <a:off x="529314" y="2565502"/>
            <a:ext cx="355527" cy="354585"/>
            <a:chOff x="-33646250" y="3586425"/>
            <a:chExt cx="293000" cy="292225"/>
          </a:xfrm>
          <a:solidFill>
            <a:schemeClr val="tx1"/>
          </a:solidFill>
        </p:grpSpPr>
        <p:sp>
          <p:nvSpPr>
            <p:cNvPr id="11" name="Google Shape;8278;p117">
              <a:extLst>
                <a:ext uri="{FF2B5EF4-FFF2-40B4-BE49-F238E27FC236}">
                  <a16:creationId xmlns:a16="http://schemas.microsoft.com/office/drawing/2014/main" id="{B8CC890D-CA16-F2E1-9E74-F1CB1900858A}"/>
                </a:ext>
              </a:extLst>
            </p:cNvPr>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279;p117">
              <a:extLst>
                <a:ext uri="{FF2B5EF4-FFF2-40B4-BE49-F238E27FC236}">
                  <a16:creationId xmlns:a16="http://schemas.microsoft.com/office/drawing/2014/main" id="{0F0C95DD-17DA-685E-6848-C9BCCD308024}"/>
                </a:ext>
              </a:extLst>
            </p:cNvPr>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Stop with solid fill">
            <a:extLst>
              <a:ext uri="{FF2B5EF4-FFF2-40B4-BE49-F238E27FC236}">
                <a16:creationId xmlns:a16="http://schemas.microsoft.com/office/drawing/2014/main" id="{1191EAC2-E109-1508-33E1-F4BB57D1AE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0853" y="3396318"/>
            <a:ext cx="621211" cy="621211"/>
          </a:xfrm>
          <a:prstGeom prst="rect">
            <a:avLst/>
          </a:prstGeom>
        </p:spPr>
      </p:pic>
    </p:spTree>
    <p:extLst>
      <p:ext uri="{BB962C8B-B14F-4D97-AF65-F5344CB8AC3E}">
        <p14:creationId xmlns:p14="http://schemas.microsoft.com/office/powerpoint/2010/main" val="3003055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794156-6F71-4B62-5FC5-D1A7063B70C1}"/>
              </a:ext>
            </a:extLst>
          </p:cNvPr>
          <p:cNvSpPr>
            <a:spLocks noGrp="1"/>
          </p:cNvSpPr>
          <p:nvPr>
            <p:ph type="title"/>
          </p:nvPr>
        </p:nvSpPr>
        <p:spPr>
          <a:xfrm>
            <a:off x="498297" y="402380"/>
            <a:ext cx="7704000" cy="592200"/>
          </a:xfrm>
        </p:spPr>
        <p:txBody>
          <a:bodyPr/>
          <a:lstStyle/>
          <a:p>
            <a:r>
              <a:rPr lang="en-GB"/>
              <a:t>Network Domain(Result)</a:t>
            </a:r>
          </a:p>
          <a:p>
            <a:endParaRPr lang="en-GB"/>
          </a:p>
        </p:txBody>
      </p:sp>
      <p:sp>
        <p:nvSpPr>
          <p:cNvPr id="5" name="Content Placeholder 2">
            <a:extLst>
              <a:ext uri="{FF2B5EF4-FFF2-40B4-BE49-F238E27FC236}">
                <a16:creationId xmlns:a16="http://schemas.microsoft.com/office/drawing/2014/main" id="{510C4F58-97AF-46BC-DD17-96A4531673FE}"/>
              </a:ext>
            </a:extLst>
          </p:cNvPr>
          <p:cNvSpPr>
            <a:spLocks noGrp="1"/>
          </p:cNvSpPr>
          <p:nvPr/>
        </p:nvSpPr>
        <p:spPr>
          <a:xfrm>
            <a:off x="574784" y="1241534"/>
            <a:ext cx="7068075" cy="3146643"/>
          </a:xfrm>
          <a:prstGeom prst="rect">
            <a:avLst/>
          </a:prstGeom>
        </p:spPr>
        <p:txBody>
          <a:bodyPr vert="horz" lIns="91440" tIns="45720" rIns="91440" bIns="45720" rtlCol="0" anchor="t">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a:solidFill>
                  <a:srgbClr val="FFFFFF"/>
                </a:solidFill>
                <a:latin typeface="Open Sans" panose="020B0606030504020204" pitchFamily="34" charset="0"/>
                <a:ea typeface="Open Sans" panose="020B0606030504020204" pitchFamily="34" charset="0"/>
                <a:cs typeface="Open Sans" panose="020B0606030504020204" pitchFamily="34" charset="0"/>
              </a:rPr>
              <a:t>This resulted in</a:t>
            </a:r>
          </a:p>
          <a:p>
            <a:pPr>
              <a:buClr>
                <a:schemeClr val="accent5"/>
              </a:buClr>
              <a:buSzPct val="77000"/>
            </a:pPr>
            <a:r>
              <a:rPr lang="en-GB" sz="2000">
                <a:solidFill>
                  <a:srgbClr val="FFFFFF"/>
                </a:solidFill>
                <a:latin typeface="Open Sans" panose="020B0606030504020204" pitchFamily="34" charset="0"/>
                <a:ea typeface="Open Sans" panose="020B0606030504020204" pitchFamily="34" charset="0"/>
                <a:cs typeface="Open Sans" panose="020B0606030504020204" pitchFamily="34" charset="0"/>
              </a:rPr>
              <a:t>Unauthorized access to the network by the attacker</a:t>
            </a:r>
          </a:p>
          <a:p>
            <a:pPr>
              <a:buClr>
                <a:schemeClr val="accent5"/>
              </a:buClr>
              <a:buSzPct val="77000"/>
            </a:pPr>
            <a:r>
              <a:rPr lang="en-GB" sz="2000">
                <a:solidFill>
                  <a:srgbClr val="FFFFFF"/>
                </a:solidFill>
                <a:latin typeface="Open Sans" panose="020B0606030504020204" pitchFamily="34" charset="0"/>
                <a:ea typeface="Open Sans" panose="020B0606030504020204" pitchFamily="34" charset="0"/>
                <a:cs typeface="Open Sans" panose="020B0606030504020204" pitchFamily="34" charset="0"/>
              </a:rPr>
              <a:t>Allowing the attacker to deploy the malware to the network system </a:t>
            </a:r>
          </a:p>
        </p:txBody>
      </p:sp>
      <p:pic>
        <p:nvPicPr>
          <p:cNvPr id="7" name="Graphic 6" descr="Social network with solid fill">
            <a:extLst>
              <a:ext uri="{FF2B5EF4-FFF2-40B4-BE49-F238E27FC236}">
                <a16:creationId xmlns:a16="http://schemas.microsoft.com/office/drawing/2014/main" id="{824BA805-CB46-DC13-949E-B9C874D718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50500" y="402380"/>
            <a:ext cx="742483" cy="742483"/>
          </a:xfrm>
          <a:prstGeom prst="rect">
            <a:avLst/>
          </a:prstGeom>
        </p:spPr>
      </p:pic>
      <p:grpSp>
        <p:nvGrpSpPr>
          <p:cNvPr id="8" name="Google Shape;9840;p120">
            <a:extLst>
              <a:ext uri="{FF2B5EF4-FFF2-40B4-BE49-F238E27FC236}">
                <a16:creationId xmlns:a16="http://schemas.microsoft.com/office/drawing/2014/main" id="{E02A69C5-C8B9-9A1D-3307-4A206E0AD914}"/>
              </a:ext>
            </a:extLst>
          </p:cNvPr>
          <p:cNvGrpSpPr/>
          <p:nvPr/>
        </p:nvGrpSpPr>
        <p:grpSpPr>
          <a:xfrm>
            <a:off x="6752216" y="3624133"/>
            <a:ext cx="517283" cy="505608"/>
            <a:chOff x="-5974675" y="3632100"/>
            <a:chExt cx="300125" cy="293350"/>
          </a:xfrm>
          <a:solidFill>
            <a:schemeClr val="tx1"/>
          </a:solidFill>
        </p:grpSpPr>
        <p:sp>
          <p:nvSpPr>
            <p:cNvPr id="9" name="Google Shape;9841;p120">
              <a:extLst>
                <a:ext uri="{FF2B5EF4-FFF2-40B4-BE49-F238E27FC236}">
                  <a16:creationId xmlns:a16="http://schemas.microsoft.com/office/drawing/2014/main" id="{66300695-9755-F49C-AD7A-63CA38E0AAF8}"/>
                </a:ext>
              </a:extLst>
            </p:cNvPr>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42;p120">
              <a:extLst>
                <a:ext uri="{FF2B5EF4-FFF2-40B4-BE49-F238E27FC236}">
                  <a16:creationId xmlns:a16="http://schemas.microsoft.com/office/drawing/2014/main" id="{A4BBD6AD-F52A-6A9F-1B35-25D1CF4FCCE1}"/>
                </a:ext>
              </a:extLst>
            </p:cNvPr>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843;p120">
              <a:extLst>
                <a:ext uri="{FF2B5EF4-FFF2-40B4-BE49-F238E27FC236}">
                  <a16:creationId xmlns:a16="http://schemas.microsoft.com/office/drawing/2014/main" id="{13557889-1FB2-ADA4-CBAD-A3F9CE3E83C4}"/>
                </a:ext>
              </a:extLst>
            </p:cNvPr>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Graphic 3" descr="Laptop outline">
            <a:extLst>
              <a:ext uri="{FF2B5EF4-FFF2-40B4-BE49-F238E27FC236}">
                <a16:creationId xmlns:a16="http://schemas.microsoft.com/office/drawing/2014/main" id="{723164CB-8BB6-0874-3F9A-99AFE8F57F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959" y="3062413"/>
            <a:ext cx="1796603" cy="1796603"/>
          </a:xfrm>
          <a:prstGeom prst="rect">
            <a:avLst/>
          </a:prstGeom>
        </p:spPr>
      </p:pic>
      <p:sp>
        <p:nvSpPr>
          <p:cNvPr id="6" name="TextBox 5">
            <a:extLst>
              <a:ext uri="{FF2B5EF4-FFF2-40B4-BE49-F238E27FC236}">
                <a16:creationId xmlns:a16="http://schemas.microsoft.com/office/drawing/2014/main" id="{ADC8E4FA-81D5-1552-8F7E-BA38C2D8FB6C}"/>
              </a:ext>
            </a:extLst>
          </p:cNvPr>
          <p:cNvSpPr txBox="1"/>
          <p:nvPr/>
        </p:nvSpPr>
        <p:spPr>
          <a:xfrm>
            <a:off x="6871179" y="4811671"/>
            <a:ext cx="6544558" cy="307777"/>
          </a:xfrm>
          <a:prstGeom prst="rect">
            <a:avLst/>
          </a:prstGeom>
          <a:noFill/>
        </p:spPr>
        <p:txBody>
          <a:bodyPr wrap="square">
            <a:spAutoFit/>
          </a:bodyPr>
          <a:lstStyle/>
          <a:p>
            <a:r>
              <a:rPr lang="en-US" sz="1400">
                <a:solidFill>
                  <a:srgbClr val="00B0F0"/>
                </a:solidFill>
                <a:latin typeface="Open Sans" panose="020B0606030504020204" pitchFamily="34" charset="0"/>
                <a:ea typeface="Open Sans" panose="020B0606030504020204" pitchFamily="34" charset="0"/>
                <a:cs typeface="Open Sans" panose="020B0606030504020204" pitchFamily="34" charset="0"/>
                <a:hlinkClick r:id="rId6" action="ppaction://hlinksldjump">
                  <a:extLst>
                    <a:ext uri="{A12FA001-AC4F-418D-AE19-62706E023703}">
                      <ahyp:hlinkClr xmlns:ahyp="http://schemas.microsoft.com/office/drawing/2018/hyperlinkcolor" val="tx"/>
                    </a:ext>
                  </a:extLst>
                </a:hlinkClick>
              </a:rPr>
              <a:t>Back to the content page</a:t>
            </a:r>
            <a:endParaRPr lang="en-GB" sz="1400">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4760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39"/>
          <p:cNvSpPr/>
          <p:nvPr/>
        </p:nvSpPr>
        <p:spPr>
          <a:xfrm flipH="1">
            <a:off x="5002386" y="927743"/>
            <a:ext cx="1313100" cy="13131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9"/>
          <p:cNvSpPr txBox="1">
            <a:spLocks noGrp="1"/>
          </p:cNvSpPr>
          <p:nvPr>
            <p:ph type="title"/>
          </p:nvPr>
        </p:nvSpPr>
        <p:spPr>
          <a:xfrm>
            <a:off x="2702222" y="2579900"/>
            <a:ext cx="5709977" cy="98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6600"/>
              <a:t>Actions taken</a:t>
            </a:r>
            <a:endParaRPr sz="6600"/>
          </a:p>
        </p:txBody>
      </p:sp>
      <p:sp>
        <p:nvSpPr>
          <p:cNvPr id="1165" name="Google Shape;1165;p39"/>
          <p:cNvSpPr txBox="1">
            <a:spLocks noGrp="1"/>
          </p:cNvSpPr>
          <p:nvPr>
            <p:ph type="title" idx="2"/>
          </p:nvPr>
        </p:nvSpPr>
        <p:spPr>
          <a:xfrm>
            <a:off x="5002386" y="1140129"/>
            <a:ext cx="1313100" cy="7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166" name="Google Shape;1166;p39"/>
          <p:cNvSpPr txBox="1">
            <a:spLocks noGrp="1"/>
          </p:cNvSpPr>
          <p:nvPr>
            <p:ph type="subTitle" idx="1"/>
          </p:nvPr>
        </p:nvSpPr>
        <p:spPr>
          <a:xfrm>
            <a:off x="4139286" y="3643179"/>
            <a:ext cx="3039300" cy="69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167" name="Google Shape;1167;p39"/>
          <p:cNvGrpSpPr/>
          <p:nvPr/>
        </p:nvGrpSpPr>
        <p:grpSpPr>
          <a:xfrm rot="2700000">
            <a:off x="486146" y="50354"/>
            <a:ext cx="2299362" cy="3471142"/>
            <a:chOff x="655175" y="2804425"/>
            <a:chExt cx="1736325" cy="2621175"/>
          </a:xfrm>
        </p:grpSpPr>
        <p:sp>
          <p:nvSpPr>
            <p:cNvPr id="1168" name="Google Shape;1168;p39"/>
            <p:cNvSpPr/>
            <p:nvPr/>
          </p:nvSpPr>
          <p:spPr>
            <a:xfrm>
              <a:off x="1195375" y="4615850"/>
              <a:ext cx="655900" cy="809750"/>
            </a:xfrm>
            <a:custGeom>
              <a:avLst/>
              <a:gdLst/>
              <a:ahLst/>
              <a:cxnLst/>
              <a:rect l="l" t="t" r="r" b="b"/>
              <a:pathLst>
                <a:path w="26236" h="32390" extrusionOk="0">
                  <a:moveTo>
                    <a:pt x="13118" y="1"/>
                  </a:moveTo>
                  <a:cubicBezTo>
                    <a:pt x="5868" y="1"/>
                    <a:pt x="0" y="7252"/>
                    <a:pt x="0" y="16219"/>
                  </a:cubicBezTo>
                  <a:cubicBezTo>
                    <a:pt x="0" y="25139"/>
                    <a:pt x="5868" y="32390"/>
                    <a:pt x="13118" y="32390"/>
                  </a:cubicBezTo>
                  <a:cubicBezTo>
                    <a:pt x="20369" y="32390"/>
                    <a:pt x="26236" y="25139"/>
                    <a:pt x="26236" y="16219"/>
                  </a:cubicBezTo>
                  <a:cubicBezTo>
                    <a:pt x="26236" y="7252"/>
                    <a:pt x="20369" y="1"/>
                    <a:pt x="13118" y="1"/>
                  </a:cubicBezTo>
                  <a:close/>
                </a:path>
              </a:pathLst>
            </a:custGeom>
            <a:gradFill>
              <a:gsLst>
                <a:gs pos="0">
                  <a:schemeClr val="accent4"/>
                </a:gs>
                <a:gs pos="72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9"/>
            <p:cNvSpPr/>
            <p:nvPr/>
          </p:nvSpPr>
          <p:spPr>
            <a:xfrm>
              <a:off x="655175" y="2906975"/>
              <a:ext cx="1736325" cy="1687750"/>
            </a:xfrm>
            <a:custGeom>
              <a:avLst/>
              <a:gdLst/>
              <a:ahLst/>
              <a:cxnLst/>
              <a:rect l="l" t="t" r="r" b="b"/>
              <a:pathLst>
                <a:path w="69453" h="67510" extrusionOk="0">
                  <a:moveTo>
                    <a:pt x="23421" y="1"/>
                  </a:moveTo>
                  <a:cubicBezTo>
                    <a:pt x="9540" y="4771"/>
                    <a:pt x="143" y="17745"/>
                    <a:pt x="0" y="32437"/>
                  </a:cubicBezTo>
                  <a:lnTo>
                    <a:pt x="0" y="32819"/>
                  </a:lnTo>
                  <a:lnTo>
                    <a:pt x="0" y="33010"/>
                  </a:lnTo>
                  <a:cubicBezTo>
                    <a:pt x="48" y="41548"/>
                    <a:pt x="3244" y="49800"/>
                    <a:pt x="9015" y="56145"/>
                  </a:cubicBezTo>
                  <a:cubicBezTo>
                    <a:pt x="9111" y="56288"/>
                    <a:pt x="9254" y="56431"/>
                    <a:pt x="9397" y="56526"/>
                  </a:cubicBezTo>
                  <a:cubicBezTo>
                    <a:pt x="16242" y="63848"/>
                    <a:pt x="25472" y="67509"/>
                    <a:pt x="34708" y="67509"/>
                  </a:cubicBezTo>
                  <a:cubicBezTo>
                    <a:pt x="43944" y="67509"/>
                    <a:pt x="53186" y="63848"/>
                    <a:pt x="60055" y="56526"/>
                  </a:cubicBezTo>
                  <a:cubicBezTo>
                    <a:pt x="60198" y="56431"/>
                    <a:pt x="60294" y="56288"/>
                    <a:pt x="60437" y="56145"/>
                  </a:cubicBezTo>
                  <a:cubicBezTo>
                    <a:pt x="66161" y="49800"/>
                    <a:pt x="69405" y="41548"/>
                    <a:pt x="69452" y="33010"/>
                  </a:cubicBezTo>
                  <a:lnTo>
                    <a:pt x="69452" y="32819"/>
                  </a:lnTo>
                  <a:cubicBezTo>
                    <a:pt x="69452" y="32676"/>
                    <a:pt x="69452" y="32580"/>
                    <a:pt x="69452" y="32437"/>
                  </a:cubicBezTo>
                  <a:cubicBezTo>
                    <a:pt x="69309" y="17745"/>
                    <a:pt x="59912" y="4771"/>
                    <a:pt x="46031" y="1"/>
                  </a:cubicBezTo>
                  <a:lnTo>
                    <a:pt x="46031" y="3626"/>
                  </a:lnTo>
                  <a:cubicBezTo>
                    <a:pt x="54140" y="8682"/>
                    <a:pt x="57956" y="18461"/>
                    <a:pt x="55285" y="27667"/>
                  </a:cubicBezTo>
                  <a:cubicBezTo>
                    <a:pt x="52662" y="36873"/>
                    <a:pt x="44266" y="43218"/>
                    <a:pt x="34726" y="43218"/>
                  </a:cubicBezTo>
                  <a:cubicBezTo>
                    <a:pt x="25138" y="43218"/>
                    <a:pt x="16743" y="36873"/>
                    <a:pt x="14119" y="27667"/>
                  </a:cubicBezTo>
                  <a:cubicBezTo>
                    <a:pt x="11496" y="18461"/>
                    <a:pt x="15312" y="8682"/>
                    <a:pt x="23421" y="3626"/>
                  </a:cubicBezTo>
                  <a:lnTo>
                    <a:pt x="234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9"/>
            <p:cNvSpPr/>
            <p:nvPr/>
          </p:nvSpPr>
          <p:spPr>
            <a:xfrm>
              <a:off x="1039150" y="4332275"/>
              <a:ext cx="968350" cy="284375"/>
            </a:xfrm>
            <a:custGeom>
              <a:avLst/>
              <a:gdLst/>
              <a:ahLst/>
              <a:cxnLst/>
              <a:rect l="l" t="t" r="r" b="b"/>
              <a:pathLst>
                <a:path w="38734" h="11375" extrusionOk="0">
                  <a:moveTo>
                    <a:pt x="4056" y="1"/>
                  </a:moveTo>
                  <a:cubicBezTo>
                    <a:pt x="2640" y="1"/>
                    <a:pt x="1310" y="959"/>
                    <a:pt x="907" y="2424"/>
                  </a:cubicBezTo>
                  <a:lnTo>
                    <a:pt x="96" y="5715"/>
                  </a:lnTo>
                  <a:cubicBezTo>
                    <a:pt x="1" y="6145"/>
                    <a:pt x="144" y="6526"/>
                    <a:pt x="478" y="6765"/>
                  </a:cubicBezTo>
                  <a:cubicBezTo>
                    <a:pt x="3721" y="8864"/>
                    <a:pt x="7299" y="10390"/>
                    <a:pt x="11020" y="11344"/>
                  </a:cubicBezTo>
                  <a:cubicBezTo>
                    <a:pt x="11101" y="11364"/>
                    <a:pt x="11182" y="11374"/>
                    <a:pt x="11261" y="11374"/>
                  </a:cubicBezTo>
                  <a:cubicBezTo>
                    <a:pt x="11733" y="11374"/>
                    <a:pt x="12130" y="11024"/>
                    <a:pt x="12212" y="10533"/>
                  </a:cubicBezTo>
                  <a:lnTo>
                    <a:pt x="12498" y="8768"/>
                  </a:lnTo>
                  <a:cubicBezTo>
                    <a:pt x="12641" y="7671"/>
                    <a:pt x="13548" y="6908"/>
                    <a:pt x="14645" y="6908"/>
                  </a:cubicBezTo>
                  <a:lnTo>
                    <a:pt x="24090" y="6908"/>
                  </a:lnTo>
                  <a:cubicBezTo>
                    <a:pt x="25139" y="6908"/>
                    <a:pt x="26045" y="7671"/>
                    <a:pt x="26236" y="8768"/>
                  </a:cubicBezTo>
                  <a:lnTo>
                    <a:pt x="26475" y="10533"/>
                  </a:lnTo>
                  <a:cubicBezTo>
                    <a:pt x="26556" y="11024"/>
                    <a:pt x="26989" y="11374"/>
                    <a:pt x="27441" y="11374"/>
                  </a:cubicBezTo>
                  <a:cubicBezTo>
                    <a:pt x="27516" y="11374"/>
                    <a:pt x="27592" y="11364"/>
                    <a:pt x="27667" y="11344"/>
                  </a:cubicBezTo>
                  <a:cubicBezTo>
                    <a:pt x="31436" y="10390"/>
                    <a:pt x="35013" y="8864"/>
                    <a:pt x="38209" y="6765"/>
                  </a:cubicBezTo>
                  <a:cubicBezTo>
                    <a:pt x="38591" y="6526"/>
                    <a:pt x="38734" y="6097"/>
                    <a:pt x="38638" y="5715"/>
                  </a:cubicBezTo>
                  <a:lnTo>
                    <a:pt x="37827" y="2424"/>
                  </a:lnTo>
                  <a:cubicBezTo>
                    <a:pt x="37425" y="959"/>
                    <a:pt x="36095" y="1"/>
                    <a:pt x="34679" y="1"/>
                  </a:cubicBezTo>
                  <a:cubicBezTo>
                    <a:pt x="34250" y="1"/>
                    <a:pt x="33813" y="89"/>
                    <a:pt x="33391" y="277"/>
                  </a:cubicBezTo>
                  <a:cubicBezTo>
                    <a:pt x="28931" y="2257"/>
                    <a:pt x="24149" y="3247"/>
                    <a:pt x="19367" y="3247"/>
                  </a:cubicBezTo>
                  <a:cubicBezTo>
                    <a:pt x="14585" y="3247"/>
                    <a:pt x="9803" y="2257"/>
                    <a:pt x="5343" y="277"/>
                  </a:cubicBezTo>
                  <a:cubicBezTo>
                    <a:pt x="4922" y="89"/>
                    <a:pt x="4485" y="1"/>
                    <a:pt x="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9"/>
            <p:cNvSpPr/>
            <p:nvPr/>
          </p:nvSpPr>
          <p:spPr>
            <a:xfrm>
              <a:off x="1897775" y="4054175"/>
              <a:ext cx="268325" cy="265975"/>
            </a:xfrm>
            <a:custGeom>
              <a:avLst/>
              <a:gdLst/>
              <a:ahLst/>
              <a:cxnLst/>
              <a:rect l="l" t="t" r="r" b="b"/>
              <a:pathLst>
                <a:path w="10733" h="10639" extrusionOk="0">
                  <a:moveTo>
                    <a:pt x="382" y="1"/>
                  </a:moveTo>
                  <a:lnTo>
                    <a:pt x="0" y="335"/>
                  </a:lnTo>
                  <a:lnTo>
                    <a:pt x="382" y="716"/>
                  </a:lnTo>
                  <a:lnTo>
                    <a:pt x="10351" y="10638"/>
                  </a:lnTo>
                  <a:cubicBezTo>
                    <a:pt x="10494" y="10543"/>
                    <a:pt x="10590" y="10400"/>
                    <a:pt x="10733" y="10257"/>
                  </a:cubicBezTo>
                  <a:lnTo>
                    <a:pt x="763" y="382"/>
                  </a:lnTo>
                  <a:lnTo>
                    <a:pt x="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9"/>
            <p:cNvSpPr/>
            <p:nvPr/>
          </p:nvSpPr>
          <p:spPr>
            <a:xfrm>
              <a:off x="2118375" y="3652300"/>
              <a:ext cx="273125" cy="79925"/>
            </a:xfrm>
            <a:custGeom>
              <a:avLst/>
              <a:gdLst/>
              <a:ahLst/>
              <a:cxnLst/>
              <a:rect l="l" t="t" r="r" b="b"/>
              <a:pathLst>
                <a:path w="10925" h="3197" extrusionOk="0">
                  <a:moveTo>
                    <a:pt x="96" y="1"/>
                  </a:moveTo>
                  <a:cubicBezTo>
                    <a:pt x="49" y="144"/>
                    <a:pt x="49" y="335"/>
                    <a:pt x="1" y="525"/>
                  </a:cubicBezTo>
                  <a:lnTo>
                    <a:pt x="526" y="621"/>
                  </a:lnTo>
                  <a:lnTo>
                    <a:pt x="10924" y="3197"/>
                  </a:lnTo>
                  <a:lnTo>
                    <a:pt x="10924" y="3006"/>
                  </a:lnTo>
                  <a:cubicBezTo>
                    <a:pt x="10924" y="2863"/>
                    <a:pt x="10924" y="2767"/>
                    <a:pt x="10924" y="2624"/>
                  </a:cubicBezTo>
                  <a:lnTo>
                    <a:pt x="621" y="96"/>
                  </a:ln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9"/>
            <p:cNvSpPr/>
            <p:nvPr/>
          </p:nvSpPr>
          <p:spPr>
            <a:xfrm>
              <a:off x="880550" y="4054175"/>
              <a:ext cx="268350" cy="265975"/>
            </a:xfrm>
            <a:custGeom>
              <a:avLst/>
              <a:gdLst/>
              <a:ahLst/>
              <a:cxnLst/>
              <a:rect l="l" t="t" r="r" b="b"/>
              <a:pathLst>
                <a:path w="10734" h="10639" extrusionOk="0">
                  <a:moveTo>
                    <a:pt x="10352" y="1"/>
                  </a:moveTo>
                  <a:lnTo>
                    <a:pt x="9970" y="382"/>
                  </a:lnTo>
                  <a:lnTo>
                    <a:pt x="0" y="10257"/>
                  </a:lnTo>
                  <a:cubicBezTo>
                    <a:pt x="96" y="10400"/>
                    <a:pt x="239" y="10543"/>
                    <a:pt x="382" y="10638"/>
                  </a:cubicBezTo>
                  <a:lnTo>
                    <a:pt x="10352" y="716"/>
                  </a:lnTo>
                  <a:lnTo>
                    <a:pt x="10733" y="335"/>
                  </a:lnTo>
                  <a:lnTo>
                    <a:pt x="10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9"/>
            <p:cNvSpPr/>
            <p:nvPr/>
          </p:nvSpPr>
          <p:spPr>
            <a:xfrm>
              <a:off x="655175" y="3652300"/>
              <a:ext cx="271900" cy="79925"/>
            </a:xfrm>
            <a:custGeom>
              <a:avLst/>
              <a:gdLst/>
              <a:ahLst/>
              <a:cxnLst/>
              <a:rect l="l" t="t" r="r" b="b"/>
              <a:pathLst>
                <a:path w="10876" h="3197" extrusionOk="0">
                  <a:moveTo>
                    <a:pt x="10828" y="1"/>
                  </a:moveTo>
                  <a:lnTo>
                    <a:pt x="10303" y="96"/>
                  </a:lnTo>
                  <a:lnTo>
                    <a:pt x="0" y="2624"/>
                  </a:lnTo>
                  <a:lnTo>
                    <a:pt x="0" y="3006"/>
                  </a:lnTo>
                  <a:lnTo>
                    <a:pt x="0" y="3197"/>
                  </a:lnTo>
                  <a:lnTo>
                    <a:pt x="10351" y="621"/>
                  </a:lnTo>
                  <a:lnTo>
                    <a:pt x="10876" y="525"/>
                  </a:lnTo>
                  <a:cubicBezTo>
                    <a:pt x="10876" y="335"/>
                    <a:pt x="10828" y="144"/>
                    <a:pt x="10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9"/>
            <p:cNvSpPr/>
            <p:nvPr/>
          </p:nvSpPr>
          <p:spPr>
            <a:xfrm>
              <a:off x="903200" y="2930825"/>
              <a:ext cx="1240250" cy="1289150"/>
            </a:xfrm>
            <a:custGeom>
              <a:avLst/>
              <a:gdLst/>
              <a:ahLst/>
              <a:cxnLst/>
              <a:rect l="l" t="t" r="r" b="b"/>
              <a:pathLst>
                <a:path w="49610" h="51566" extrusionOk="0">
                  <a:moveTo>
                    <a:pt x="13500" y="1"/>
                  </a:moveTo>
                  <a:cubicBezTo>
                    <a:pt x="5486" y="4532"/>
                    <a:pt x="1" y="13738"/>
                    <a:pt x="1" y="24280"/>
                  </a:cubicBezTo>
                  <a:cubicBezTo>
                    <a:pt x="1" y="25854"/>
                    <a:pt x="144" y="27429"/>
                    <a:pt x="382" y="29003"/>
                  </a:cubicBezTo>
                  <a:cubicBezTo>
                    <a:pt x="382" y="29146"/>
                    <a:pt x="430" y="29337"/>
                    <a:pt x="430" y="29527"/>
                  </a:cubicBezTo>
                  <a:cubicBezTo>
                    <a:pt x="1479" y="35585"/>
                    <a:pt x="4532" y="41119"/>
                    <a:pt x="9016" y="45316"/>
                  </a:cubicBezTo>
                  <a:cubicBezTo>
                    <a:pt x="9159" y="45460"/>
                    <a:pt x="9302" y="45555"/>
                    <a:pt x="9446" y="45698"/>
                  </a:cubicBezTo>
                  <a:cubicBezTo>
                    <a:pt x="13810" y="49610"/>
                    <a:pt x="19308" y="51565"/>
                    <a:pt x="24805" y="51565"/>
                  </a:cubicBezTo>
                  <a:cubicBezTo>
                    <a:pt x="30303" y="51565"/>
                    <a:pt x="35800" y="49610"/>
                    <a:pt x="40165" y="45698"/>
                  </a:cubicBezTo>
                  <a:cubicBezTo>
                    <a:pt x="40308" y="45555"/>
                    <a:pt x="40451" y="45460"/>
                    <a:pt x="40546" y="45316"/>
                  </a:cubicBezTo>
                  <a:cubicBezTo>
                    <a:pt x="45078" y="41166"/>
                    <a:pt x="48083" y="35585"/>
                    <a:pt x="49133" y="29527"/>
                  </a:cubicBezTo>
                  <a:cubicBezTo>
                    <a:pt x="49180" y="29337"/>
                    <a:pt x="49228" y="29146"/>
                    <a:pt x="49228" y="29003"/>
                  </a:cubicBezTo>
                  <a:cubicBezTo>
                    <a:pt x="49467" y="27429"/>
                    <a:pt x="49610" y="25854"/>
                    <a:pt x="49610" y="24280"/>
                  </a:cubicBezTo>
                  <a:cubicBezTo>
                    <a:pt x="49610" y="13691"/>
                    <a:pt x="44124" y="4532"/>
                    <a:pt x="36110" y="1"/>
                  </a:cubicBezTo>
                  <a:lnTo>
                    <a:pt x="36110" y="621"/>
                  </a:lnTo>
                  <a:cubicBezTo>
                    <a:pt x="43790" y="5105"/>
                    <a:pt x="49085" y="13977"/>
                    <a:pt x="49085" y="24233"/>
                  </a:cubicBezTo>
                  <a:cubicBezTo>
                    <a:pt x="49085" y="25759"/>
                    <a:pt x="48942" y="27286"/>
                    <a:pt x="48703" y="28812"/>
                  </a:cubicBezTo>
                  <a:cubicBezTo>
                    <a:pt x="48703" y="29003"/>
                    <a:pt x="48656" y="29194"/>
                    <a:pt x="48608" y="29337"/>
                  </a:cubicBezTo>
                  <a:cubicBezTo>
                    <a:pt x="47606" y="35347"/>
                    <a:pt x="44649" y="40833"/>
                    <a:pt x="40165" y="44935"/>
                  </a:cubicBezTo>
                  <a:lnTo>
                    <a:pt x="39783" y="45316"/>
                  </a:lnTo>
                  <a:cubicBezTo>
                    <a:pt x="35514" y="49109"/>
                    <a:pt x="30148" y="51005"/>
                    <a:pt x="24787" y="51005"/>
                  </a:cubicBezTo>
                  <a:cubicBezTo>
                    <a:pt x="19427" y="51005"/>
                    <a:pt x="14073" y="49109"/>
                    <a:pt x="9827" y="45316"/>
                  </a:cubicBezTo>
                  <a:lnTo>
                    <a:pt x="9398" y="44935"/>
                  </a:lnTo>
                  <a:cubicBezTo>
                    <a:pt x="4962" y="40833"/>
                    <a:pt x="2004" y="35347"/>
                    <a:pt x="955" y="29384"/>
                  </a:cubicBezTo>
                  <a:cubicBezTo>
                    <a:pt x="955" y="29194"/>
                    <a:pt x="907" y="29003"/>
                    <a:pt x="907" y="28860"/>
                  </a:cubicBezTo>
                  <a:cubicBezTo>
                    <a:pt x="669" y="27333"/>
                    <a:pt x="525" y="25807"/>
                    <a:pt x="525" y="24280"/>
                  </a:cubicBezTo>
                  <a:cubicBezTo>
                    <a:pt x="525" y="14025"/>
                    <a:pt x="5773" y="5105"/>
                    <a:pt x="13500" y="621"/>
                  </a:cubicBezTo>
                  <a:lnTo>
                    <a:pt x="135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9"/>
            <p:cNvSpPr/>
            <p:nvPr/>
          </p:nvSpPr>
          <p:spPr>
            <a:xfrm>
              <a:off x="1222800" y="3451950"/>
              <a:ext cx="601050" cy="814525"/>
            </a:xfrm>
            <a:custGeom>
              <a:avLst/>
              <a:gdLst/>
              <a:ahLst/>
              <a:cxnLst/>
              <a:rect l="l" t="t" r="r" b="b"/>
              <a:pathLst>
                <a:path w="24042" h="32581" extrusionOk="0">
                  <a:moveTo>
                    <a:pt x="9970" y="1"/>
                  </a:moveTo>
                  <a:cubicBezTo>
                    <a:pt x="8301" y="96"/>
                    <a:pt x="6822" y="1241"/>
                    <a:pt x="6440" y="2863"/>
                  </a:cubicBezTo>
                  <a:lnTo>
                    <a:pt x="382" y="25712"/>
                  </a:lnTo>
                  <a:cubicBezTo>
                    <a:pt x="1" y="27047"/>
                    <a:pt x="382" y="28431"/>
                    <a:pt x="1336" y="29480"/>
                  </a:cubicBezTo>
                  <a:lnTo>
                    <a:pt x="3197" y="31388"/>
                  </a:lnTo>
                  <a:cubicBezTo>
                    <a:pt x="3721" y="31960"/>
                    <a:pt x="4437" y="32342"/>
                    <a:pt x="5248" y="32533"/>
                  </a:cubicBezTo>
                  <a:cubicBezTo>
                    <a:pt x="5438" y="32581"/>
                    <a:pt x="5582" y="32581"/>
                    <a:pt x="5772" y="32581"/>
                  </a:cubicBezTo>
                  <a:lnTo>
                    <a:pt x="18270" y="32581"/>
                  </a:lnTo>
                  <a:cubicBezTo>
                    <a:pt x="18461" y="32581"/>
                    <a:pt x="18652" y="32581"/>
                    <a:pt x="18795" y="32533"/>
                  </a:cubicBezTo>
                  <a:cubicBezTo>
                    <a:pt x="19606" y="32342"/>
                    <a:pt x="20321" y="31960"/>
                    <a:pt x="20894" y="31388"/>
                  </a:cubicBezTo>
                  <a:lnTo>
                    <a:pt x="22706" y="29480"/>
                  </a:lnTo>
                  <a:cubicBezTo>
                    <a:pt x="23660" y="28431"/>
                    <a:pt x="24042" y="27000"/>
                    <a:pt x="23660" y="25664"/>
                  </a:cubicBezTo>
                  <a:lnTo>
                    <a:pt x="17602" y="2863"/>
                  </a:lnTo>
                  <a:cubicBezTo>
                    <a:pt x="17173" y="1241"/>
                    <a:pt x="15742" y="96"/>
                    <a:pt x="14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9"/>
            <p:cNvSpPr/>
            <p:nvPr/>
          </p:nvSpPr>
          <p:spPr>
            <a:xfrm>
              <a:off x="1472050" y="3451950"/>
              <a:ext cx="102575" cy="602281"/>
            </a:xfrm>
            <a:custGeom>
              <a:avLst/>
              <a:gdLst/>
              <a:ahLst/>
              <a:cxnLst/>
              <a:rect l="l" t="t" r="r" b="b"/>
              <a:pathLst>
                <a:path w="4103" h="21562" extrusionOk="0">
                  <a:moveTo>
                    <a:pt x="0" y="1"/>
                  </a:moveTo>
                  <a:lnTo>
                    <a:pt x="0" y="21562"/>
                  </a:lnTo>
                  <a:lnTo>
                    <a:pt x="4102" y="21562"/>
                  </a:lnTo>
                  <a:lnTo>
                    <a:pt x="4102" y="1"/>
                  </a:lnTo>
                  <a:lnTo>
                    <a:pt x="3578" y="1"/>
                  </a:lnTo>
                  <a:lnTo>
                    <a:pt x="3578" y="21085"/>
                  </a:lnTo>
                  <a:lnTo>
                    <a:pt x="525" y="21085"/>
                  </a:lnTo>
                  <a:lnTo>
                    <a:pt x="5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9"/>
            <p:cNvSpPr/>
            <p:nvPr/>
          </p:nvSpPr>
          <p:spPr>
            <a:xfrm>
              <a:off x="1406450" y="3547350"/>
              <a:ext cx="233750" cy="270750"/>
            </a:xfrm>
            <a:custGeom>
              <a:avLst/>
              <a:gdLst/>
              <a:ahLst/>
              <a:cxnLst/>
              <a:rect l="l" t="t" r="r" b="b"/>
              <a:pathLst>
                <a:path w="9350" h="10830" extrusionOk="0">
                  <a:moveTo>
                    <a:pt x="3960" y="1"/>
                  </a:moveTo>
                  <a:cubicBezTo>
                    <a:pt x="3340" y="1"/>
                    <a:pt x="2767" y="430"/>
                    <a:pt x="2576" y="1050"/>
                  </a:cubicBezTo>
                  <a:lnTo>
                    <a:pt x="1" y="10829"/>
                  </a:lnTo>
                  <a:lnTo>
                    <a:pt x="9350" y="10829"/>
                  </a:lnTo>
                  <a:lnTo>
                    <a:pt x="6726" y="1050"/>
                  </a:lnTo>
                  <a:cubicBezTo>
                    <a:pt x="6583" y="430"/>
                    <a:pt x="6011" y="1"/>
                    <a:pt x="53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9"/>
            <p:cNvSpPr/>
            <p:nvPr/>
          </p:nvSpPr>
          <p:spPr>
            <a:xfrm>
              <a:off x="1801175" y="2804425"/>
              <a:ext cx="101400" cy="444825"/>
            </a:xfrm>
            <a:custGeom>
              <a:avLst/>
              <a:gdLst/>
              <a:ahLst/>
              <a:cxnLst/>
              <a:rect l="l" t="t" r="r" b="b"/>
              <a:pathLst>
                <a:path w="4056" h="17793" extrusionOk="0">
                  <a:moveTo>
                    <a:pt x="716" y="0"/>
                  </a:moveTo>
                  <a:cubicBezTo>
                    <a:pt x="334" y="0"/>
                    <a:pt x="0" y="287"/>
                    <a:pt x="0" y="668"/>
                  </a:cubicBezTo>
                  <a:lnTo>
                    <a:pt x="0" y="17077"/>
                  </a:lnTo>
                  <a:cubicBezTo>
                    <a:pt x="0" y="17459"/>
                    <a:pt x="334" y="17793"/>
                    <a:pt x="716" y="17793"/>
                  </a:cubicBezTo>
                  <a:lnTo>
                    <a:pt x="3387" y="17793"/>
                  </a:lnTo>
                  <a:cubicBezTo>
                    <a:pt x="3769" y="17793"/>
                    <a:pt x="4055" y="17459"/>
                    <a:pt x="4055" y="17077"/>
                  </a:cubicBezTo>
                  <a:lnTo>
                    <a:pt x="4055" y="668"/>
                  </a:lnTo>
                  <a:cubicBezTo>
                    <a:pt x="4055" y="287"/>
                    <a:pt x="3769" y="0"/>
                    <a:pt x="3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9"/>
            <p:cNvSpPr/>
            <p:nvPr/>
          </p:nvSpPr>
          <p:spPr>
            <a:xfrm>
              <a:off x="1776125" y="2896250"/>
              <a:ext cx="152675" cy="332725"/>
            </a:xfrm>
            <a:custGeom>
              <a:avLst/>
              <a:gdLst/>
              <a:ahLst/>
              <a:cxnLst/>
              <a:rect l="l" t="t" r="r" b="b"/>
              <a:pathLst>
                <a:path w="6107" h="13309" extrusionOk="0">
                  <a:moveTo>
                    <a:pt x="1575" y="0"/>
                  </a:moveTo>
                  <a:cubicBezTo>
                    <a:pt x="716" y="0"/>
                    <a:pt x="1" y="668"/>
                    <a:pt x="1" y="1527"/>
                  </a:cubicBezTo>
                  <a:lnTo>
                    <a:pt x="1" y="11782"/>
                  </a:lnTo>
                  <a:cubicBezTo>
                    <a:pt x="1" y="12641"/>
                    <a:pt x="716" y="13309"/>
                    <a:pt x="1575" y="13309"/>
                  </a:cubicBezTo>
                  <a:lnTo>
                    <a:pt x="4532" y="13309"/>
                  </a:lnTo>
                  <a:cubicBezTo>
                    <a:pt x="5391" y="13309"/>
                    <a:pt x="6106" y="12641"/>
                    <a:pt x="6106" y="11782"/>
                  </a:cubicBezTo>
                  <a:lnTo>
                    <a:pt x="6106" y="1527"/>
                  </a:lnTo>
                  <a:cubicBezTo>
                    <a:pt x="6106" y="668"/>
                    <a:pt x="5391" y="0"/>
                    <a:pt x="4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9"/>
            <p:cNvSpPr/>
            <p:nvPr/>
          </p:nvSpPr>
          <p:spPr>
            <a:xfrm>
              <a:off x="1142900" y="2804425"/>
              <a:ext cx="101400" cy="444825"/>
            </a:xfrm>
            <a:custGeom>
              <a:avLst/>
              <a:gdLst/>
              <a:ahLst/>
              <a:cxnLst/>
              <a:rect l="l" t="t" r="r" b="b"/>
              <a:pathLst>
                <a:path w="4056" h="17793" extrusionOk="0">
                  <a:moveTo>
                    <a:pt x="716" y="0"/>
                  </a:moveTo>
                  <a:cubicBezTo>
                    <a:pt x="335" y="0"/>
                    <a:pt x="1" y="287"/>
                    <a:pt x="1" y="668"/>
                  </a:cubicBezTo>
                  <a:lnTo>
                    <a:pt x="1" y="17077"/>
                  </a:lnTo>
                  <a:cubicBezTo>
                    <a:pt x="1" y="17459"/>
                    <a:pt x="335" y="17793"/>
                    <a:pt x="716" y="17793"/>
                  </a:cubicBezTo>
                  <a:lnTo>
                    <a:pt x="3387" y="17793"/>
                  </a:lnTo>
                  <a:cubicBezTo>
                    <a:pt x="3769" y="17793"/>
                    <a:pt x="4055" y="17459"/>
                    <a:pt x="4055" y="17077"/>
                  </a:cubicBezTo>
                  <a:lnTo>
                    <a:pt x="4055" y="668"/>
                  </a:lnTo>
                  <a:cubicBezTo>
                    <a:pt x="4055" y="287"/>
                    <a:pt x="3769" y="0"/>
                    <a:pt x="3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9"/>
            <p:cNvSpPr/>
            <p:nvPr/>
          </p:nvSpPr>
          <p:spPr>
            <a:xfrm>
              <a:off x="1117850" y="2896250"/>
              <a:ext cx="151475" cy="332725"/>
            </a:xfrm>
            <a:custGeom>
              <a:avLst/>
              <a:gdLst/>
              <a:ahLst/>
              <a:cxnLst/>
              <a:rect l="l" t="t" r="r" b="b"/>
              <a:pathLst>
                <a:path w="6059" h="13309" extrusionOk="0">
                  <a:moveTo>
                    <a:pt x="1575" y="0"/>
                  </a:moveTo>
                  <a:cubicBezTo>
                    <a:pt x="716" y="0"/>
                    <a:pt x="1" y="668"/>
                    <a:pt x="1" y="1527"/>
                  </a:cubicBezTo>
                  <a:lnTo>
                    <a:pt x="1" y="11782"/>
                  </a:lnTo>
                  <a:cubicBezTo>
                    <a:pt x="1" y="12641"/>
                    <a:pt x="716" y="13309"/>
                    <a:pt x="1575" y="13309"/>
                  </a:cubicBezTo>
                  <a:lnTo>
                    <a:pt x="4532" y="13309"/>
                  </a:lnTo>
                  <a:cubicBezTo>
                    <a:pt x="5391" y="13309"/>
                    <a:pt x="6059" y="12641"/>
                    <a:pt x="6059" y="11782"/>
                  </a:cubicBezTo>
                  <a:lnTo>
                    <a:pt x="6059" y="1527"/>
                  </a:lnTo>
                  <a:cubicBezTo>
                    <a:pt x="6059" y="668"/>
                    <a:pt x="5391" y="0"/>
                    <a:pt x="4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9"/>
            <p:cNvSpPr/>
            <p:nvPr/>
          </p:nvSpPr>
          <p:spPr>
            <a:xfrm>
              <a:off x="1367100" y="3992175"/>
              <a:ext cx="312450" cy="274300"/>
            </a:xfrm>
            <a:custGeom>
              <a:avLst/>
              <a:gdLst/>
              <a:ahLst/>
              <a:cxnLst/>
              <a:rect l="l" t="t" r="r" b="b"/>
              <a:pathLst>
                <a:path w="12498" h="10972" extrusionOk="0">
                  <a:moveTo>
                    <a:pt x="1670" y="0"/>
                  </a:moveTo>
                  <a:lnTo>
                    <a:pt x="0" y="10972"/>
                  </a:lnTo>
                  <a:lnTo>
                    <a:pt x="12498" y="10972"/>
                  </a:lnTo>
                  <a:lnTo>
                    <a:pt x="10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91873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73A0F-AC85-143E-C5B8-B106C6223910}"/>
              </a:ext>
            </a:extLst>
          </p:cNvPr>
          <p:cNvSpPr>
            <a:spLocks noGrp="1"/>
          </p:cNvSpPr>
          <p:nvPr>
            <p:ph type="title"/>
          </p:nvPr>
        </p:nvSpPr>
        <p:spPr/>
        <p:txBody>
          <a:bodyPr/>
          <a:lstStyle/>
          <a:p>
            <a:r>
              <a:rPr lang="en-SG"/>
              <a:t>Actions taken by status(company)</a:t>
            </a:r>
          </a:p>
        </p:txBody>
      </p:sp>
      <p:sp>
        <p:nvSpPr>
          <p:cNvPr id="3" name="Content Placeholder 2">
            <a:extLst>
              <a:ext uri="{FF2B5EF4-FFF2-40B4-BE49-F238E27FC236}">
                <a16:creationId xmlns:a16="http://schemas.microsoft.com/office/drawing/2014/main" id="{CB69D339-BE12-2049-2EFB-3679C2147A6F}"/>
              </a:ext>
            </a:extLst>
          </p:cNvPr>
          <p:cNvSpPr>
            <a:spLocks noGrp="1"/>
          </p:cNvSpPr>
          <p:nvPr/>
        </p:nvSpPr>
        <p:spPr>
          <a:xfrm>
            <a:off x="659786" y="1349922"/>
            <a:ext cx="7904109" cy="2428747"/>
          </a:xfrm>
          <a:prstGeom prst="rect">
            <a:avLst/>
          </a:prstGeom>
        </p:spPr>
        <p:txBody>
          <a:bodyPr vert="horz" lIns="91440" tIns="45720" rIns="91440" bIns="45720" rtlCol="0" anchor="t">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a:solidFill>
                  <a:srgbClr val="FFFFFF"/>
                </a:solidFill>
                <a:latin typeface="Open Sans" panose="020B0606030504020204" pitchFamily="34" charset="0"/>
                <a:ea typeface="Open Sans" panose="020B0606030504020204" pitchFamily="34" charset="0"/>
                <a:cs typeface="Open Sans" panose="020B0606030504020204" pitchFamily="34" charset="0"/>
              </a:rPr>
              <a:t>Home depot implement usage of a new encryption technology that is provided by voltage security. They implemented the technology to 1,977 U.S. stores and 180 Canadian stores.</a:t>
            </a:r>
          </a:p>
        </p:txBody>
      </p:sp>
      <p:pic>
        <p:nvPicPr>
          <p:cNvPr id="4" name="Graphic 3" descr="City with solid fill">
            <a:extLst>
              <a:ext uri="{FF2B5EF4-FFF2-40B4-BE49-F238E27FC236}">
                <a16:creationId xmlns:a16="http://schemas.microsoft.com/office/drawing/2014/main" id="{51219796-7087-26B4-39A1-644CF1B8DC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3220" y="3215640"/>
            <a:ext cx="1242060" cy="1242060"/>
          </a:xfrm>
          <a:prstGeom prst="rect">
            <a:avLst/>
          </a:prstGeom>
        </p:spPr>
      </p:pic>
      <p:pic>
        <p:nvPicPr>
          <p:cNvPr id="7" name="Graphic 6" descr="Shield Tick with solid fill">
            <a:extLst>
              <a:ext uri="{FF2B5EF4-FFF2-40B4-BE49-F238E27FC236}">
                <a16:creationId xmlns:a16="http://schemas.microsoft.com/office/drawing/2014/main" id="{F6DC2D2C-85F9-8AC3-1979-E3D6C6AD5E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2400" y="3379470"/>
            <a:ext cx="914400" cy="914400"/>
          </a:xfrm>
          <a:prstGeom prst="rect">
            <a:avLst/>
          </a:prstGeom>
        </p:spPr>
      </p:pic>
      <p:cxnSp>
        <p:nvCxnSpPr>
          <p:cNvPr id="9" name="Straight Connector 8">
            <a:extLst>
              <a:ext uri="{FF2B5EF4-FFF2-40B4-BE49-F238E27FC236}">
                <a16:creationId xmlns:a16="http://schemas.microsoft.com/office/drawing/2014/main" id="{4A1068F9-7D12-FAC0-15C8-B3B9C8AA11B2}"/>
              </a:ext>
            </a:extLst>
          </p:cNvPr>
          <p:cNvCxnSpPr>
            <a:stCxn id="7" idx="3"/>
            <a:endCxn id="4" idx="1"/>
          </p:cNvCxnSpPr>
          <p:nvPr/>
        </p:nvCxnSpPr>
        <p:spPr>
          <a:xfrm>
            <a:off x="4876800" y="3836670"/>
            <a:ext cx="183642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477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D9C1-6374-A4A1-41F9-3AE49FEE3D06}"/>
              </a:ext>
            </a:extLst>
          </p:cNvPr>
          <p:cNvSpPr>
            <a:spLocks noGrp="1"/>
          </p:cNvSpPr>
          <p:nvPr>
            <p:ph type="title"/>
          </p:nvPr>
        </p:nvSpPr>
        <p:spPr>
          <a:xfrm>
            <a:off x="3315667" y="106139"/>
            <a:ext cx="4799634" cy="672438"/>
          </a:xfrm>
        </p:spPr>
        <p:txBody>
          <a:bodyPr/>
          <a:lstStyle/>
          <a:p>
            <a:r>
              <a:rPr lang="en-US" sz="4400"/>
              <a:t>How the new technology works</a:t>
            </a:r>
          </a:p>
        </p:txBody>
      </p:sp>
      <p:sp>
        <p:nvSpPr>
          <p:cNvPr id="7" name="TextBox 5">
            <a:extLst>
              <a:ext uri="{FF2B5EF4-FFF2-40B4-BE49-F238E27FC236}">
                <a16:creationId xmlns:a16="http://schemas.microsoft.com/office/drawing/2014/main" id="{7FC34EEB-A532-346C-3625-E5DDC5EA4215}"/>
              </a:ext>
            </a:extLst>
          </p:cNvPr>
          <p:cNvSpPr txBox="1"/>
          <p:nvPr/>
        </p:nvSpPr>
        <p:spPr>
          <a:xfrm>
            <a:off x="4569824" y="3662689"/>
            <a:ext cx="1940143" cy="26094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a:p>
        </p:txBody>
      </p:sp>
      <p:pic>
        <p:nvPicPr>
          <p:cNvPr id="10" name="Picture 10">
            <a:extLst>
              <a:ext uri="{FF2B5EF4-FFF2-40B4-BE49-F238E27FC236}">
                <a16:creationId xmlns:a16="http://schemas.microsoft.com/office/drawing/2014/main" id="{B09951AB-E567-F9F9-3E0E-E49AD1D68523}"/>
              </a:ext>
            </a:extLst>
          </p:cNvPr>
          <p:cNvPicPr>
            <a:picLocks noChangeAspect="1"/>
          </p:cNvPicPr>
          <p:nvPr/>
        </p:nvPicPr>
        <p:blipFill rotWithShape="1">
          <a:blip r:embed="rId3"/>
          <a:srcRect l="-17824" t="9934" r="22686" b="11659"/>
          <a:stretch/>
        </p:blipFill>
        <p:spPr>
          <a:xfrm>
            <a:off x="-529060" y="30580"/>
            <a:ext cx="3081760" cy="2741861"/>
          </a:xfrm>
          <a:prstGeom prst="round2DiagRect">
            <a:avLst/>
          </a:prstGeom>
        </p:spPr>
      </p:pic>
      <p:sp>
        <p:nvSpPr>
          <p:cNvPr id="9" name="TextBox 8">
            <a:extLst>
              <a:ext uri="{FF2B5EF4-FFF2-40B4-BE49-F238E27FC236}">
                <a16:creationId xmlns:a16="http://schemas.microsoft.com/office/drawing/2014/main" id="{54BF60AB-7375-4C52-8090-9757C6E4DF71}"/>
              </a:ext>
            </a:extLst>
          </p:cNvPr>
          <p:cNvSpPr txBox="1"/>
          <p:nvPr/>
        </p:nvSpPr>
        <p:spPr>
          <a:xfrm>
            <a:off x="3788107" y="1400940"/>
            <a:ext cx="4503421" cy="707886"/>
          </a:xfrm>
          <a:prstGeom prst="rect">
            <a:avLst/>
          </a:prstGeom>
          <a:noFill/>
        </p:spPr>
        <p:txBody>
          <a:bodyPr wrap="square" rtlCol="0">
            <a:spAutoFit/>
          </a:bodyPr>
          <a:lstStyle/>
          <a:p>
            <a:r>
              <a:rPr lang="en-SG" sz="2000">
                <a:solidFill>
                  <a:srgbClr val="FFFFFF"/>
                </a:solidFill>
                <a:latin typeface="Open Sans" panose="020B0606030504020204" pitchFamily="34" charset="0"/>
                <a:ea typeface="Open Sans" panose="020B0606030504020204" pitchFamily="34" charset="0"/>
                <a:cs typeface="Open Sans" panose="020B0606030504020204" pitchFamily="34" charset="0"/>
              </a:rPr>
              <a:t>Takes raw data, payment data and credit card details</a:t>
            </a:r>
          </a:p>
        </p:txBody>
      </p:sp>
      <p:sp>
        <p:nvSpPr>
          <p:cNvPr id="12" name="Google Shape;1233;p44">
            <a:extLst>
              <a:ext uri="{FF2B5EF4-FFF2-40B4-BE49-F238E27FC236}">
                <a16:creationId xmlns:a16="http://schemas.microsoft.com/office/drawing/2014/main" id="{EC4B8246-8E27-E2B0-36DD-F3E6F6F4398E}"/>
              </a:ext>
            </a:extLst>
          </p:cNvPr>
          <p:cNvSpPr/>
          <p:nvPr/>
        </p:nvSpPr>
        <p:spPr>
          <a:xfrm>
            <a:off x="2988911" y="1351233"/>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36;p44">
            <a:extLst>
              <a:ext uri="{FF2B5EF4-FFF2-40B4-BE49-F238E27FC236}">
                <a16:creationId xmlns:a16="http://schemas.microsoft.com/office/drawing/2014/main" id="{23CFBEA3-6647-FD6D-5B0C-85B4CB0A7583}"/>
              </a:ext>
            </a:extLst>
          </p:cNvPr>
          <p:cNvSpPr txBox="1">
            <a:spLocks/>
          </p:cNvSpPr>
          <p:nvPr/>
        </p:nvSpPr>
        <p:spPr>
          <a:xfrm>
            <a:off x="2945559" y="1491183"/>
            <a:ext cx="885900" cy="52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500" b="0" i="0" u="none" strike="noStrike" cap="none">
                <a:solidFill>
                  <a:schemeClr val="dk1"/>
                </a:solidFill>
                <a:latin typeface="Karantina"/>
                <a:ea typeface="Karantina"/>
                <a:cs typeface="Karantina"/>
                <a:sym typeface="Karantina"/>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r>
              <a:rPr lang="en"/>
              <a:t>01</a:t>
            </a:r>
          </a:p>
        </p:txBody>
      </p:sp>
      <p:sp>
        <p:nvSpPr>
          <p:cNvPr id="14" name="Google Shape;1233;p44">
            <a:extLst>
              <a:ext uri="{FF2B5EF4-FFF2-40B4-BE49-F238E27FC236}">
                <a16:creationId xmlns:a16="http://schemas.microsoft.com/office/drawing/2014/main" id="{20805622-8B0C-65A1-2231-EC6BB7F450AE}"/>
              </a:ext>
            </a:extLst>
          </p:cNvPr>
          <p:cNvSpPr/>
          <p:nvPr/>
        </p:nvSpPr>
        <p:spPr>
          <a:xfrm>
            <a:off x="2992246" y="2368791"/>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6;p44">
            <a:extLst>
              <a:ext uri="{FF2B5EF4-FFF2-40B4-BE49-F238E27FC236}">
                <a16:creationId xmlns:a16="http://schemas.microsoft.com/office/drawing/2014/main" id="{D63F6518-2580-C626-3B54-0A472C3AB08D}"/>
              </a:ext>
            </a:extLst>
          </p:cNvPr>
          <p:cNvSpPr txBox="1">
            <a:spLocks/>
          </p:cNvSpPr>
          <p:nvPr/>
        </p:nvSpPr>
        <p:spPr>
          <a:xfrm>
            <a:off x="2945559" y="2457568"/>
            <a:ext cx="885900" cy="52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500" b="0" i="0" u="none" strike="noStrike" cap="none">
                <a:solidFill>
                  <a:schemeClr val="dk1"/>
                </a:solidFill>
                <a:latin typeface="Karantina"/>
                <a:ea typeface="Karantina"/>
                <a:cs typeface="Karantina"/>
                <a:sym typeface="Karantina"/>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r>
              <a:rPr lang="en"/>
              <a:t>02</a:t>
            </a:r>
          </a:p>
        </p:txBody>
      </p:sp>
      <p:sp>
        <p:nvSpPr>
          <p:cNvPr id="16" name="TextBox 15">
            <a:extLst>
              <a:ext uri="{FF2B5EF4-FFF2-40B4-BE49-F238E27FC236}">
                <a16:creationId xmlns:a16="http://schemas.microsoft.com/office/drawing/2014/main" id="{685BA578-B3F4-A014-6FA9-EF5B01590C9F}"/>
              </a:ext>
            </a:extLst>
          </p:cNvPr>
          <p:cNvSpPr txBox="1"/>
          <p:nvPr/>
        </p:nvSpPr>
        <p:spPr>
          <a:xfrm>
            <a:off x="3796211" y="2552700"/>
            <a:ext cx="3741420" cy="400110"/>
          </a:xfrm>
          <a:prstGeom prst="rect">
            <a:avLst/>
          </a:prstGeom>
          <a:noFill/>
        </p:spPr>
        <p:txBody>
          <a:bodyPr wrap="square" rtlCol="0">
            <a:spAutoFit/>
          </a:bodyPr>
          <a:lstStyle/>
          <a:p>
            <a:r>
              <a:rPr lang="en-SG" sz="2000">
                <a:solidFill>
                  <a:srgbClr val="FFFFFF"/>
                </a:solidFill>
                <a:latin typeface="Open Sans" panose="020B0606030504020204" pitchFamily="34" charset="0"/>
                <a:ea typeface="Open Sans" panose="020B0606030504020204" pitchFamily="34" charset="0"/>
                <a:cs typeface="Open Sans" panose="020B0606030504020204" pitchFamily="34" charset="0"/>
              </a:rPr>
              <a:t>Make it unreadable</a:t>
            </a:r>
          </a:p>
        </p:txBody>
      </p:sp>
      <p:pic>
        <p:nvPicPr>
          <p:cNvPr id="18" name="Graphic 17" descr="Open folder with solid fill">
            <a:extLst>
              <a:ext uri="{FF2B5EF4-FFF2-40B4-BE49-F238E27FC236}">
                <a16:creationId xmlns:a16="http://schemas.microsoft.com/office/drawing/2014/main" id="{DEC9FD07-0C50-0D02-4834-C09E0493BD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5347" y="1303770"/>
            <a:ext cx="714813" cy="714813"/>
          </a:xfrm>
          <a:prstGeom prst="rect">
            <a:avLst/>
          </a:prstGeom>
        </p:spPr>
      </p:pic>
      <p:pic>
        <p:nvPicPr>
          <p:cNvPr id="24" name="Graphic 23" descr="Shield with solid fill">
            <a:extLst>
              <a:ext uri="{FF2B5EF4-FFF2-40B4-BE49-F238E27FC236}">
                <a16:creationId xmlns:a16="http://schemas.microsoft.com/office/drawing/2014/main" id="{42E2A1F0-E2E0-6CF0-C338-E8FF2D9A2D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27899" y="2386488"/>
            <a:ext cx="712041" cy="712041"/>
          </a:xfrm>
          <a:prstGeom prst="rect">
            <a:avLst/>
          </a:prstGeom>
        </p:spPr>
      </p:pic>
    </p:spTree>
    <p:extLst>
      <p:ext uri="{BB962C8B-B14F-4D97-AF65-F5344CB8AC3E}">
        <p14:creationId xmlns:p14="http://schemas.microsoft.com/office/powerpoint/2010/main" val="2442014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2BF57-1783-7674-F609-F3A968B373CF}"/>
              </a:ext>
            </a:extLst>
          </p:cNvPr>
          <p:cNvSpPr>
            <a:spLocks noGrp="1"/>
          </p:cNvSpPr>
          <p:nvPr>
            <p:ph type="title"/>
          </p:nvPr>
        </p:nvSpPr>
        <p:spPr>
          <a:xfrm>
            <a:off x="-933540" y="242820"/>
            <a:ext cx="7704000" cy="592200"/>
          </a:xfrm>
        </p:spPr>
        <p:txBody>
          <a:bodyPr/>
          <a:lstStyle/>
          <a:p>
            <a:r>
              <a:rPr lang="en-GB" b="0" i="0">
                <a:solidFill>
                  <a:srgbClr val="FFFFFF"/>
                </a:solidFill>
                <a:effectLst/>
                <a:latin typeface="Karantina" panose="020B0604020202020204" charset="-79"/>
                <a:cs typeface="Karantina" panose="020B0604020202020204" charset="-79"/>
              </a:rPr>
              <a:t>EMV Chip-and-PIN-technology </a:t>
            </a:r>
            <a:endParaRPr lang="en-GB">
              <a:latin typeface="Karantina" panose="020B0604020202020204" charset="-79"/>
              <a:cs typeface="Karantina" panose="020B0604020202020204" charset="-79"/>
            </a:endParaRPr>
          </a:p>
        </p:txBody>
      </p:sp>
      <p:sp>
        <p:nvSpPr>
          <p:cNvPr id="10" name="TextBox 9">
            <a:extLst>
              <a:ext uri="{FF2B5EF4-FFF2-40B4-BE49-F238E27FC236}">
                <a16:creationId xmlns:a16="http://schemas.microsoft.com/office/drawing/2014/main" id="{84C42CA5-AD68-B486-EAEE-DE024EF4DDA4}"/>
              </a:ext>
            </a:extLst>
          </p:cNvPr>
          <p:cNvSpPr txBox="1"/>
          <p:nvPr/>
        </p:nvSpPr>
        <p:spPr>
          <a:xfrm>
            <a:off x="1207810" y="1603225"/>
            <a:ext cx="6544558" cy="1323439"/>
          </a:xfrm>
          <a:prstGeom prst="rect">
            <a:avLst/>
          </a:prstGeom>
          <a:noFill/>
        </p:spPr>
        <p:txBody>
          <a:bodyPr wrap="square">
            <a:spAutoFit/>
          </a:bodyPr>
          <a:lstStyle/>
          <a:p>
            <a:r>
              <a:rPr lang="en-GB"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Home Depot also implemented the usage of an EMV Chip-and-PIN-technology in order to further protect card information. It acts as additional layers of protection.</a:t>
            </a:r>
            <a:endParaRPr lang="en-GB" sz="2000">
              <a:latin typeface="Open Sans" panose="020B0606030504020204" pitchFamily="34" charset="0"/>
              <a:ea typeface="Open Sans" panose="020B0606030504020204" pitchFamily="34" charset="0"/>
              <a:cs typeface="Open Sans" panose="020B0606030504020204" pitchFamily="34" charset="0"/>
            </a:endParaRPr>
          </a:p>
        </p:txBody>
      </p:sp>
      <p:pic>
        <p:nvPicPr>
          <p:cNvPr id="4" name="Graphic 3" descr="Layers Design with solid fill">
            <a:extLst>
              <a:ext uri="{FF2B5EF4-FFF2-40B4-BE49-F238E27FC236}">
                <a16:creationId xmlns:a16="http://schemas.microsoft.com/office/drawing/2014/main" id="{069B16EB-8746-A977-260E-5498BC9C9B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28360" y="3463290"/>
            <a:ext cx="914400" cy="914400"/>
          </a:xfrm>
          <a:prstGeom prst="rect">
            <a:avLst/>
          </a:prstGeom>
        </p:spPr>
      </p:pic>
    </p:spTree>
    <p:extLst>
      <p:ext uri="{BB962C8B-B14F-4D97-AF65-F5344CB8AC3E}">
        <p14:creationId xmlns:p14="http://schemas.microsoft.com/office/powerpoint/2010/main" val="1693635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39"/>
          <p:cNvSpPr/>
          <p:nvPr/>
        </p:nvSpPr>
        <p:spPr>
          <a:xfrm flipH="1">
            <a:off x="5002386" y="927743"/>
            <a:ext cx="1313100" cy="13131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9"/>
          <p:cNvSpPr txBox="1">
            <a:spLocks noGrp="1"/>
          </p:cNvSpPr>
          <p:nvPr>
            <p:ph type="title"/>
          </p:nvPr>
        </p:nvSpPr>
        <p:spPr>
          <a:xfrm>
            <a:off x="3888786" y="2596175"/>
            <a:ext cx="3540300" cy="98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1165" name="Google Shape;1165;p39"/>
          <p:cNvSpPr txBox="1">
            <a:spLocks noGrp="1"/>
          </p:cNvSpPr>
          <p:nvPr>
            <p:ph type="title" idx="2"/>
          </p:nvPr>
        </p:nvSpPr>
        <p:spPr>
          <a:xfrm>
            <a:off x="5002386" y="1140129"/>
            <a:ext cx="1313100" cy="7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166" name="Google Shape;1166;p39"/>
          <p:cNvSpPr txBox="1">
            <a:spLocks noGrp="1"/>
          </p:cNvSpPr>
          <p:nvPr>
            <p:ph type="subTitle" idx="1"/>
          </p:nvPr>
        </p:nvSpPr>
        <p:spPr>
          <a:xfrm>
            <a:off x="4139286" y="3643179"/>
            <a:ext cx="3039300" cy="69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167" name="Google Shape;1167;p39"/>
          <p:cNvGrpSpPr/>
          <p:nvPr/>
        </p:nvGrpSpPr>
        <p:grpSpPr>
          <a:xfrm rot="2700000">
            <a:off x="1073443" y="719427"/>
            <a:ext cx="2299362" cy="3471142"/>
            <a:chOff x="655175" y="2804425"/>
            <a:chExt cx="1736325" cy="2621175"/>
          </a:xfrm>
        </p:grpSpPr>
        <p:sp>
          <p:nvSpPr>
            <p:cNvPr id="1168" name="Google Shape;1168;p39"/>
            <p:cNvSpPr/>
            <p:nvPr/>
          </p:nvSpPr>
          <p:spPr>
            <a:xfrm>
              <a:off x="1195375" y="4615850"/>
              <a:ext cx="655900" cy="809750"/>
            </a:xfrm>
            <a:custGeom>
              <a:avLst/>
              <a:gdLst/>
              <a:ahLst/>
              <a:cxnLst/>
              <a:rect l="l" t="t" r="r" b="b"/>
              <a:pathLst>
                <a:path w="26236" h="32390" extrusionOk="0">
                  <a:moveTo>
                    <a:pt x="13118" y="1"/>
                  </a:moveTo>
                  <a:cubicBezTo>
                    <a:pt x="5868" y="1"/>
                    <a:pt x="0" y="7252"/>
                    <a:pt x="0" y="16219"/>
                  </a:cubicBezTo>
                  <a:cubicBezTo>
                    <a:pt x="0" y="25139"/>
                    <a:pt x="5868" y="32390"/>
                    <a:pt x="13118" y="32390"/>
                  </a:cubicBezTo>
                  <a:cubicBezTo>
                    <a:pt x="20369" y="32390"/>
                    <a:pt x="26236" y="25139"/>
                    <a:pt x="26236" y="16219"/>
                  </a:cubicBezTo>
                  <a:cubicBezTo>
                    <a:pt x="26236" y="7252"/>
                    <a:pt x="20369" y="1"/>
                    <a:pt x="13118" y="1"/>
                  </a:cubicBezTo>
                  <a:close/>
                </a:path>
              </a:pathLst>
            </a:custGeom>
            <a:gradFill>
              <a:gsLst>
                <a:gs pos="0">
                  <a:schemeClr val="accent4"/>
                </a:gs>
                <a:gs pos="72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9"/>
            <p:cNvSpPr/>
            <p:nvPr/>
          </p:nvSpPr>
          <p:spPr>
            <a:xfrm>
              <a:off x="655175" y="2906975"/>
              <a:ext cx="1736325" cy="1687750"/>
            </a:xfrm>
            <a:custGeom>
              <a:avLst/>
              <a:gdLst/>
              <a:ahLst/>
              <a:cxnLst/>
              <a:rect l="l" t="t" r="r" b="b"/>
              <a:pathLst>
                <a:path w="69453" h="67510" extrusionOk="0">
                  <a:moveTo>
                    <a:pt x="23421" y="1"/>
                  </a:moveTo>
                  <a:cubicBezTo>
                    <a:pt x="9540" y="4771"/>
                    <a:pt x="143" y="17745"/>
                    <a:pt x="0" y="32437"/>
                  </a:cubicBezTo>
                  <a:lnTo>
                    <a:pt x="0" y="32819"/>
                  </a:lnTo>
                  <a:lnTo>
                    <a:pt x="0" y="33010"/>
                  </a:lnTo>
                  <a:cubicBezTo>
                    <a:pt x="48" y="41548"/>
                    <a:pt x="3244" y="49800"/>
                    <a:pt x="9015" y="56145"/>
                  </a:cubicBezTo>
                  <a:cubicBezTo>
                    <a:pt x="9111" y="56288"/>
                    <a:pt x="9254" y="56431"/>
                    <a:pt x="9397" y="56526"/>
                  </a:cubicBezTo>
                  <a:cubicBezTo>
                    <a:pt x="16242" y="63848"/>
                    <a:pt x="25472" y="67509"/>
                    <a:pt x="34708" y="67509"/>
                  </a:cubicBezTo>
                  <a:cubicBezTo>
                    <a:pt x="43944" y="67509"/>
                    <a:pt x="53186" y="63848"/>
                    <a:pt x="60055" y="56526"/>
                  </a:cubicBezTo>
                  <a:cubicBezTo>
                    <a:pt x="60198" y="56431"/>
                    <a:pt x="60294" y="56288"/>
                    <a:pt x="60437" y="56145"/>
                  </a:cubicBezTo>
                  <a:cubicBezTo>
                    <a:pt x="66161" y="49800"/>
                    <a:pt x="69405" y="41548"/>
                    <a:pt x="69452" y="33010"/>
                  </a:cubicBezTo>
                  <a:lnTo>
                    <a:pt x="69452" y="32819"/>
                  </a:lnTo>
                  <a:cubicBezTo>
                    <a:pt x="69452" y="32676"/>
                    <a:pt x="69452" y="32580"/>
                    <a:pt x="69452" y="32437"/>
                  </a:cubicBezTo>
                  <a:cubicBezTo>
                    <a:pt x="69309" y="17745"/>
                    <a:pt x="59912" y="4771"/>
                    <a:pt x="46031" y="1"/>
                  </a:cubicBezTo>
                  <a:lnTo>
                    <a:pt x="46031" y="3626"/>
                  </a:lnTo>
                  <a:cubicBezTo>
                    <a:pt x="54140" y="8682"/>
                    <a:pt x="57956" y="18461"/>
                    <a:pt x="55285" y="27667"/>
                  </a:cubicBezTo>
                  <a:cubicBezTo>
                    <a:pt x="52662" y="36873"/>
                    <a:pt x="44266" y="43218"/>
                    <a:pt x="34726" y="43218"/>
                  </a:cubicBezTo>
                  <a:cubicBezTo>
                    <a:pt x="25138" y="43218"/>
                    <a:pt x="16743" y="36873"/>
                    <a:pt x="14119" y="27667"/>
                  </a:cubicBezTo>
                  <a:cubicBezTo>
                    <a:pt x="11496" y="18461"/>
                    <a:pt x="15312" y="8682"/>
                    <a:pt x="23421" y="3626"/>
                  </a:cubicBezTo>
                  <a:lnTo>
                    <a:pt x="234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9"/>
            <p:cNvSpPr/>
            <p:nvPr/>
          </p:nvSpPr>
          <p:spPr>
            <a:xfrm>
              <a:off x="1039150" y="4332275"/>
              <a:ext cx="968350" cy="284375"/>
            </a:xfrm>
            <a:custGeom>
              <a:avLst/>
              <a:gdLst/>
              <a:ahLst/>
              <a:cxnLst/>
              <a:rect l="l" t="t" r="r" b="b"/>
              <a:pathLst>
                <a:path w="38734" h="11375" extrusionOk="0">
                  <a:moveTo>
                    <a:pt x="4056" y="1"/>
                  </a:moveTo>
                  <a:cubicBezTo>
                    <a:pt x="2640" y="1"/>
                    <a:pt x="1310" y="959"/>
                    <a:pt x="907" y="2424"/>
                  </a:cubicBezTo>
                  <a:lnTo>
                    <a:pt x="96" y="5715"/>
                  </a:lnTo>
                  <a:cubicBezTo>
                    <a:pt x="1" y="6145"/>
                    <a:pt x="144" y="6526"/>
                    <a:pt x="478" y="6765"/>
                  </a:cubicBezTo>
                  <a:cubicBezTo>
                    <a:pt x="3721" y="8864"/>
                    <a:pt x="7299" y="10390"/>
                    <a:pt x="11020" y="11344"/>
                  </a:cubicBezTo>
                  <a:cubicBezTo>
                    <a:pt x="11101" y="11364"/>
                    <a:pt x="11182" y="11374"/>
                    <a:pt x="11261" y="11374"/>
                  </a:cubicBezTo>
                  <a:cubicBezTo>
                    <a:pt x="11733" y="11374"/>
                    <a:pt x="12130" y="11024"/>
                    <a:pt x="12212" y="10533"/>
                  </a:cubicBezTo>
                  <a:lnTo>
                    <a:pt x="12498" y="8768"/>
                  </a:lnTo>
                  <a:cubicBezTo>
                    <a:pt x="12641" y="7671"/>
                    <a:pt x="13548" y="6908"/>
                    <a:pt x="14645" y="6908"/>
                  </a:cubicBezTo>
                  <a:lnTo>
                    <a:pt x="24090" y="6908"/>
                  </a:lnTo>
                  <a:cubicBezTo>
                    <a:pt x="25139" y="6908"/>
                    <a:pt x="26045" y="7671"/>
                    <a:pt x="26236" y="8768"/>
                  </a:cubicBezTo>
                  <a:lnTo>
                    <a:pt x="26475" y="10533"/>
                  </a:lnTo>
                  <a:cubicBezTo>
                    <a:pt x="26556" y="11024"/>
                    <a:pt x="26989" y="11374"/>
                    <a:pt x="27441" y="11374"/>
                  </a:cubicBezTo>
                  <a:cubicBezTo>
                    <a:pt x="27516" y="11374"/>
                    <a:pt x="27592" y="11364"/>
                    <a:pt x="27667" y="11344"/>
                  </a:cubicBezTo>
                  <a:cubicBezTo>
                    <a:pt x="31436" y="10390"/>
                    <a:pt x="35013" y="8864"/>
                    <a:pt x="38209" y="6765"/>
                  </a:cubicBezTo>
                  <a:cubicBezTo>
                    <a:pt x="38591" y="6526"/>
                    <a:pt x="38734" y="6097"/>
                    <a:pt x="38638" y="5715"/>
                  </a:cubicBezTo>
                  <a:lnTo>
                    <a:pt x="37827" y="2424"/>
                  </a:lnTo>
                  <a:cubicBezTo>
                    <a:pt x="37425" y="959"/>
                    <a:pt x="36095" y="1"/>
                    <a:pt x="34679" y="1"/>
                  </a:cubicBezTo>
                  <a:cubicBezTo>
                    <a:pt x="34250" y="1"/>
                    <a:pt x="33813" y="89"/>
                    <a:pt x="33391" y="277"/>
                  </a:cubicBezTo>
                  <a:cubicBezTo>
                    <a:pt x="28931" y="2257"/>
                    <a:pt x="24149" y="3247"/>
                    <a:pt x="19367" y="3247"/>
                  </a:cubicBezTo>
                  <a:cubicBezTo>
                    <a:pt x="14585" y="3247"/>
                    <a:pt x="9803" y="2257"/>
                    <a:pt x="5343" y="277"/>
                  </a:cubicBezTo>
                  <a:cubicBezTo>
                    <a:pt x="4922" y="89"/>
                    <a:pt x="4485" y="1"/>
                    <a:pt x="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9"/>
            <p:cNvSpPr/>
            <p:nvPr/>
          </p:nvSpPr>
          <p:spPr>
            <a:xfrm>
              <a:off x="1897775" y="4054175"/>
              <a:ext cx="268325" cy="265975"/>
            </a:xfrm>
            <a:custGeom>
              <a:avLst/>
              <a:gdLst/>
              <a:ahLst/>
              <a:cxnLst/>
              <a:rect l="l" t="t" r="r" b="b"/>
              <a:pathLst>
                <a:path w="10733" h="10639" extrusionOk="0">
                  <a:moveTo>
                    <a:pt x="382" y="1"/>
                  </a:moveTo>
                  <a:lnTo>
                    <a:pt x="0" y="335"/>
                  </a:lnTo>
                  <a:lnTo>
                    <a:pt x="382" y="716"/>
                  </a:lnTo>
                  <a:lnTo>
                    <a:pt x="10351" y="10638"/>
                  </a:lnTo>
                  <a:cubicBezTo>
                    <a:pt x="10494" y="10543"/>
                    <a:pt x="10590" y="10400"/>
                    <a:pt x="10733" y="10257"/>
                  </a:cubicBezTo>
                  <a:lnTo>
                    <a:pt x="763" y="382"/>
                  </a:lnTo>
                  <a:lnTo>
                    <a:pt x="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9"/>
            <p:cNvSpPr/>
            <p:nvPr/>
          </p:nvSpPr>
          <p:spPr>
            <a:xfrm>
              <a:off x="2118375" y="3652300"/>
              <a:ext cx="273125" cy="79925"/>
            </a:xfrm>
            <a:custGeom>
              <a:avLst/>
              <a:gdLst/>
              <a:ahLst/>
              <a:cxnLst/>
              <a:rect l="l" t="t" r="r" b="b"/>
              <a:pathLst>
                <a:path w="10925" h="3197" extrusionOk="0">
                  <a:moveTo>
                    <a:pt x="96" y="1"/>
                  </a:moveTo>
                  <a:cubicBezTo>
                    <a:pt x="49" y="144"/>
                    <a:pt x="49" y="335"/>
                    <a:pt x="1" y="525"/>
                  </a:cubicBezTo>
                  <a:lnTo>
                    <a:pt x="526" y="621"/>
                  </a:lnTo>
                  <a:lnTo>
                    <a:pt x="10924" y="3197"/>
                  </a:lnTo>
                  <a:lnTo>
                    <a:pt x="10924" y="3006"/>
                  </a:lnTo>
                  <a:cubicBezTo>
                    <a:pt x="10924" y="2863"/>
                    <a:pt x="10924" y="2767"/>
                    <a:pt x="10924" y="2624"/>
                  </a:cubicBezTo>
                  <a:lnTo>
                    <a:pt x="621" y="96"/>
                  </a:ln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9"/>
            <p:cNvSpPr/>
            <p:nvPr/>
          </p:nvSpPr>
          <p:spPr>
            <a:xfrm>
              <a:off x="880550" y="4054175"/>
              <a:ext cx="268350" cy="265975"/>
            </a:xfrm>
            <a:custGeom>
              <a:avLst/>
              <a:gdLst/>
              <a:ahLst/>
              <a:cxnLst/>
              <a:rect l="l" t="t" r="r" b="b"/>
              <a:pathLst>
                <a:path w="10734" h="10639" extrusionOk="0">
                  <a:moveTo>
                    <a:pt x="10352" y="1"/>
                  </a:moveTo>
                  <a:lnTo>
                    <a:pt x="9970" y="382"/>
                  </a:lnTo>
                  <a:lnTo>
                    <a:pt x="0" y="10257"/>
                  </a:lnTo>
                  <a:cubicBezTo>
                    <a:pt x="96" y="10400"/>
                    <a:pt x="239" y="10543"/>
                    <a:pt x="382" y="10638"/>
                  </a:cubicBezTo>
                  <a:lnTo>
                    <a:pt x="10352" y="716"/>
                  </a:lnTo>
                  <a:lnTo>
                    <a:pt x="10733" y="335"/>
                  </a:lnTo>
                  <a:lnTo>
                    <a:pt x="10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9"/>
            <p:cNvSpPr/>
            <p:nvPr/>
          </p:nvSpPr>
          <p:spPr>
            <a:xfrm>
              <a:off x="655175" y="3652300"/>
              <a:ext cx="271900" cy="79925"/>
            </a:xfrm>
            <a:custGeom>
              <a:avLst/>
              <a:gdLst/>
              <a:ahLst/>
              <a:cxnLst/>
              <a:rect l="l" t="t" r="r" b="b"/>
              <a:pathLst>
                <a:path w="10876" h="3197" extrusionOk="0">
                  <a:moveTo>
                    <a:pt x="10828" y="1"/>
                  </a:moveTo>
                  <a:lnTo>
                    <a:pt x="10303" y="96"/>
                  </a:lnTo>
                  <a:lnTo>
                    <a:pt x="0" y="2624"/>
                  </a:lnTo>
                  <a:lnTo>
                    <a:pt x="0" y="3006"/>
                  </a:lnTo>
                  <a:lnTo>
                    <a:pt x="0" y="3197"/>
                  </a:lnTo>
                  <a:lnTo>
                    <a:pt x="10351" y="621"/>
                  </a:lnTo>
                  <a:lnTo>
                    <a:pt x="10876" y="525"/>
                  </a:lnTo>
                  <a:cubicBezTo>
                    <a:pt x="10876" y="335"/>
                    <a:pt x="10828" y="144"/>
                    <a:pt x="10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9"/>
            <p:cNvSpPr/>
            <p:nvPr/>
          </p:nvSpPr>
          <p:spPr>
            <a:xfrm>
              <a:off x="903200" y="2930825"/>
              <a:ext cx="1240250" cy="1289150"/>
            </a:xfrm>
            <a:custGeom>
              <a:avLst/>
              <a:gdLst/>
              <a:ahLst/>
              <a:cxnLst/>
              <a:rect l="l" t="t" r="r" b="b"/>
              <a:pathLst>
                <a:path w="49610" h="51566" extrusionOk="0">
                  <a:moveTo>
                    <a:pt x="13500" y="1"/>
                  </a:moveTo>
                  <a:cubicBezTo>
                    <a:pt x="5486" y="4532"/>
                    <a:pt x="1" y="13738"/>
                    <a:pt x="1" y="24280"/>
                  </a:cubicBezTo>
                  <a:cubicBezTo>
                    <a:pt x="1" y="25854"/>
                    <a:pt x="144" y="27429"/>
                    <a:pt x="382" y="29003"/>
                  </a:cubicBezTo>
                  <a:cubicBezTo>
                    <a:pt x="382" y="29146"/>
                    <a:pt x="430" y="29337"/>
                    <a:pt x="430" y="29527"/>
                  </a:cubicBezTo>
                  <a:cubicBezTo>
                    <a:pt x="1479" y="35585"/>
                    <a:pt x="4532" y="41119"/>
                    <a:pt x="9016" y="45316"/>
                  </a:cubicBezTo>
                  <a:cubicBezTo>
                    <a:pt x="9159" y="45460"/>
                    <a:pt x="9302" y="45555"/>
                    <a:pt x="9446" y="45698"/>
                  </a:cubicBezTo>
                  <a:cubicBezTo>
                    <a:pt x="13810" y="49610"/>
                    <a:pt x="19308" y="51565"/>
                    <a:pt x="24805" y="51565"/>
                  </a:cubicBezTo>
                  <a:cubicBezTo>
                    <a:pt x="30303" y="51565"/>
                    <a:pt x="35800" y="49610"/>
                    <a:pt x="40165" y="45698"/>
                  </a:cubicBezTo>
                  <a:cubicBezTo>
                    <a:pt x="40308" y="45555"/>
                    <a:pt x="40451" y="45460"/>
                    <a:pt x="40546" y="45316"/>
                  </a:cubicBezTo>
                  <a:cubicBezTo>
                    <a:pt x="45078" y="41166"/>
                    <a:pt x="48083" y="35585"/>
                    <a:pt x="49133" y="29527"/>
                  </a:cubicBezTo>
                  <a:cubicBezTo>
                    <a:pt x="49180" y="29337"/>
                    <a:pt x="49228" y="29146"/>
                    <a:pt x="49228" y="29003"/>
                  </a:cubicBezTo>
                  <a:cubicBezTo>
                    <a:pt x="49467" y="27429"/>
                    <a:pt x="49610" y="25854"/>
                    <a:pt x="49610" y="24280"/>
                  </a:cubicBezTo>
                  <a:cubicBezTo>
                    <a:pt x="49610" y="13691"/>
                    <a:pt x="44124" y="4532"/>
                    <a:pt x="36110" y="1"/>
                  </a:cubicBezTo>
                  <a:lnTo>
                    <a:pt x="36110" y="621"/>
                  </a:lnTo>
                  <a:cubicBezTo>
                    <a:pt x="43790" y="5105"/>
                    <a:pt x="49085" y="13977"/>
                    <a:pt x="49085" y="24233"/>
                  </a:cubicBezTo>
                  <a:cubicBezTo>
                    <a:pt x="49085" y="25759"/>
                    <a:pt x="48942" y="27286"/>
                    <a:pt x="48703" y="28812"/>
                  </a:cubicBezTo>
                  <a:cubicBezTo>
                    <a:pt x="48703" y="29003"/>
                    <a:pt x="48656" y="29194"/>
                    <a:pt x="48608" y="29337"/>
                  </a:cubicBezTo>
                  <a:cubicBezTo>
                    <a:pt x="47606" y="35347"/>
                    <a:pt x="44649" y="40833"/>
                    <a:pt x="40165" y="44935"/>
                  </a:cubicBezTo>
                  <a:lnTo>
                    <a:pt x="39783" y="45316"/>
                  </a:lnTo>
                  <a:cubicBezTo>
                    <a:pt x="35514" y="49109"/>
                    <a:pt x="30148" y="51005"/>
                    <a:pt x="24787" y="51005"/>
                  </a:cubicBezTo>
                  <a:cubicBezTo>
                    <a:pt x="19427" y="51005"/>
                    <a:pt x="14073" y="49109"/>
                    <a:pt x="9827" y="45316"/>
                  </a:cubicBezTo>
                  <a:lnTo>
                    <a:pt x="9398" y="44935"/>
                  </a:lnTo>
                  <a:cubicBezTo>
                    <a:pt x="4962" y="40833"/>
                    <a:pt x="2004" y="35347"/>
                    <a:pt x="955" y="29384"/>
                  </a:cubicBezTo>
                  <a:cubicBezTo>
                    <a:pt x="955" y="29194"/>
                    <a:pt x="907" y="29003"/>
                    <a:pt x="907" y="28860"/>
                  </a:cubicBezTo>
                  <a:cubicBezTo>
                    <a:pt x="669" y="27333"/>
                    <a:pt x="525" y="25807"/>
                    <a:pt x="525" y="24280"/>
                  </a:cubicBezTo>
                  <a:cubicBezTo>
                    <a:pt x="525" y="14025"/>
                    <a:pt x="5773" y="5105"/>
                    <a:pt x="13500" y="621"/>
                  </a:cubicBezTo>
                  <a:lnTo>
                    <a:pt x="135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9"/>
            <p:cNvSpPr/>
            <p:nvPr/>
          </p:nvSpPr>
          <p:spPr>
            <a:xfrm>
              <a:off x="1222800" y="3451950"/>
              <a:ext cx="601050" cy="814525"/>
            </a:xfrm>
            <a:custGeom>
              <a:avLst/>
              <a:gdLst/>
              <a:ahLst/>
              <a:cxnLst/>
              <a:rect l="l" t="t" r="r" b="b"/>
              <a:pathLst>
                <a:path w="24042" h="32581" extrusionOk="0">
                  <a:moveTo>
                    <a:pt x="9970" y="1"/>
                  </a:moveTo>
                  <a:cubicBezTo>
                    <a:pt x="8301" y="96"/>
                    <a:pt x="6822" y="1241"/>
                    <a:pt x="6440" y="2863"/>
                  </a:cubicBezTo>
                  <a:lnTo>
                    <a:pt x="382" y="25712"/>
                  </a:lnTo>
                  <a:cubicBezTo>
                    <a:pt x="1" y="27047"/>
                    <a:pt x="382" y="28431"/>
                    <a:pt x="1336" y="29480"/>
                  </a:cubicBezTo>
                  <a:lnTo>
                    <a:pt x="3197" y="31388"/>
                  </a:lnTo>
                  <a:cubicBezTo>
                    <a:pt x="3721" y="31960"/>
                    <a:pt x="4437" y="32342"/>
                    <a:pt x="5248" y="32533"/>
                  </a:cubicBezTo>
                  <a:cubicBezTo>
                    <a:pt x="5438" y="32581"/>
                    <a:pt x="5582" y="32581"/>
                    <a:pt x="5772" y="32581"/>
                  </a:cubicBezTo>
                  <a:lnTo>
                    <a:pt x="18270" y="32581"/>
                  </a:lnTo>
                  <a:cubicBezTo>
                    <a:pt x="18461" y="32581"/>
                    <a:pt x="18652" y="32581"/>
                    <a:pt x="18795" y="32533"/>
                  </a:cubicBezTo>
                  <a:cubicBezTo>
                    <a:pt x="19606" y="32342"/>
                    <a:pt x="20321" y="31960"/>
                    <a:pt x="20894" y="31388"/>
                  </a:cubicBezTo>
                  <a:lnTo>
                    <a:pt x="22706" y="29480"/>
                  </a:lnTo>
                  <a:cubicBezTo>
                    <a:pt x="23660" y="28431"/>
                    <a:pt x="24042" y="27000"/>
                    <a:pt x="23660" y="25664"/>
                  </a:cubicBezTo>
                  <a:lnTo>
                    <a:pt x="17602" y="2863"/>
                  </a:lnTo>
                  <a:cubicBezTo>
                    <a:pt x="17173" y="1241"/>
                    <a:pt x="15742" y="96"/>
                    <a:pt x="14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9"/>
            <p:cNvSpPr/>
            <p:nvPr/>
          </p:nvSpPr>
          <p:spPr>
            <a:xfrm>
              <a:off x="1472050" y="3451950"/>
              <a:ext cx="102575" cy="602281"/>
            </a:xfrm>
            <a:custGeom>
              <a:avLst/>
              <a:gdLst/>
              <a:ahLst/>
              <a:cxnLst/>
              <a:rect l="l" t="t" r="r" b="b"/>
              <a:pathLst>
                <a:path w="4103" h="21562" extrusionOk="0">
                  <a:moveTo>
                    <a:pt x="0" y="1"/>
                  </a:moveTo>
                  <a:lnTo>
                    <a:pt x="0" y="21562"/>
                  </a:lnTo>
                  <a:lnTo>
                    <a:pt x="4102" y="21562"/>
                  </a:lnTo>
                  <a:lnTo>
                    <a:pt x="4102" y="1"/>
                  </a:lnTo>
                  <a:lnTo>
                    <a:pt x="3578" y="1"/>
                  </a:lnTo>
                  <a:lnTo>
                    <a:pt x="3578" y="21085"/>
                  </a:lnTo>
                  <a:lnTo>
                    <a:pt x="525" y="21085"/>
                  </a:lnTo>
                  <a:lnTo>
                    <a:pt x="5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9"/>
            <p:cNvSpPr/>
            <p:nvPr/>
          </p:nvSpPr>
          <p:spPr>
            <a:xfrm>
              <a:off x="1406450" y="3547350"/>
              <a:ext cx="233750" cy="270750"/>
            </a:xfrm>
            <a:custGeom>
              <a:avLst/>
              <a:gdLst/>
              <a:ahLst/>
              <a:cxnLst/>
              <a:rect l="l" t="t" r="r" b="b"/>
              <a:pathLst>
                <a:path w="9350" h="10830" extrusionOk="0">
                  <a:moveTo>
                    <a:pt x="3960" y="1"/>
                  </a:moveTo>
                  <a:cubicBezTo>
                    <a:pt x="3340" y="1"/>
                    <a:pt x="2767" y="430"/>
                    <a:pt x="2576" y="1050"/>
                  </a:cubicBezTo>
                  <a:lnTo>
                    <a:pt x="1" y="10829"/>
                  </a:lnTo>
                  <a:lnTo>
                    <a:pt x="9350" y="10829"/>
                  </a:lnTo>
                  <a:lnTo>
                    <a:pt x="6726" y="1050"/>
                  </a:lnTo>
                  <a:cubicBezTo>
                    <a:pt x="6583" y="430"/>
                    <a:pt x="6011" y="1"/>
                    <a:pt x="53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9"/>
            <p:cNvSpPr/>
            <p:nvPr/>
          </p:nvSpPr>
          <p:spPr>
            <a:xfrm>
              <a:off x="1801175" y="2804425"/>
              <a:ext cx="101400" cy="444825"/>
            </a:xfrm>
            <a:custGeom>
              <a:avLst/>
              <a:gdLst/>
              <a:ahLst/>
              <a:cxnLst/>
              <a:rect l="l" t="t" r="r" b="b"/>
              <a:pathLst>
                <a:path w="4056" h="17793" extrusionOk="0">
                  <a:moveTo>
                    <a:pt x="716" y="0"/>
                  </a:moveTo>
                  <a:cubicBezTo>
                    <a:pt x="334" y="0"/>
                    <a:pt x="0" y="287"/>
                    <a:pt x="0" y="668"/>
                  </a:cubicBezTo>
                  <a:lnTo>
                    <a:pt x="0" y="17077"/>
                  </a:lnTo>
                  <a:cubicBezTo>
                    <a:pt x="0" y="17459"/>
                    <a:pt x="334" y="17793"/>
                    <a:pt x="716" y="17793"/>
                  </a:cubicBezTo>
                  <a:lnTo>
                    <a:pt x="3387" y="17793"/>
                  </a:lnTo>
                  <a:cubicBezTo>
                    <a:pt x="3769" y="17793"/>
                    <a:pt x="4055" y="17459"/>
                    <a:pt x="4055" y="17077"/>
                  </a:cubicBezTo>
                  <a:lnTo>
                    <a:pt x="4055" y="668"/>
                  </a:lnTo>
                  <a:cubicBezTo>
                    <a:pt x="4055" y="287"/>
                    <a:pt x="3769" y="0"/>
                    <a:pt x="3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9"/>
            <p:cNvSpPr/>
            <p:nvPr/>
          </p:nvSpPr>
          <p:spPr>
            <a:xfrm>
              <a:off x="1776125" y="2896250"/>
              <a:ext cx="152675" cy="332725"/>
            </a:xfrm>
            <a:custGeom>
              <a:avLst/>
              <a:gdLst/>
              <a:ahLst/>
              <a:cxnLst/>
              <a:rect l="l" t="t" r="r" b="b"/>
              <a:pathLst>
                <a:path w="6107" h="13309" extrusionOk="0">
                  <a:moveTo>
                    <a:pt x="1575" y="0"/>
                  </a:moveTo>
                  <a:cubicBezTo>
                    <a:pt x="716" y="0"/>
                    <a:pt x="1" y="668"/>
                    <a:pt x="1" y="1527"/>
                  </a:cubicBezTo>
                  <a:lnTo>
                    <a:pt x="1" y="11782"/>
                  </a:lnTo>
                  <a:cubicBezTo>
                    <a:pt x="1" y="12641"/>
                    <a:pt x="716" y="13309"/>
                    <a:pt x="1575" y="13309"/>
                  </a:cubicBezTo>
                  <a:lnTo>
                    <a:pt x="4532" y="13309"/>
                  </a:lnTo>
                  <a:cubicBezTo>
                    <a:pt x="5391" y="13309"/>
                    <a:pt x="6106" y="12641"/>
                    <a:pt x="6106" y="11782"/>
                  </a:cubicBezTo>
                  <a:lnTo>
                    <a:pt x="6106" y="1527"/>
                  </a:lnTo>
                  <a:cubicBezTo>
                    <a:pt x="6106" y="668"/>
                    <a:pt x="5391" y="0"/>
                    <a:pt x="4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9"/>
            <p:cNvSpPr/>
            <p:nvPr/>
          </p:nvSpPr>
          <p:spPr>
            <a:xfrm>
              <a:off x="1142900" y="2804425"/>
              <a:ext cx="101400" cy="444825"/>
            </a:xfrm>
            <a:custGeom>
              <a:avLst/>
              <a:gdLst/>
              <a:ahLst/>
              <a:cxnLst/>
              <a:rect l="l" t="t" r="r" b="b"/>
              <a:pathLst>
                <a:path w="4056" h="17793" extrusionOk="0">
                  <a:moveTo>
                    <a:pt x="716" y="0"/>
                  </a:moveTo>
                  <a:cubicBezTo>
                    <a:pt x="335" y="0"/>
                    <a:pt x="1" y="287"/>
                    <a:pt x="1" y="668"/>
                  </a:cubicBezTo>
                  <a:lnTo>
                    <a:pt x="1" y="17077"/>
                  </a:lnTo>
                  <a:cubicBezTo>
                    <a:pt x="1" y="17459"/>
                    <a:pt x="335" y="17793"/>
                    <a:pt x="716" y="17793"/>
                  </a:cubicBezTo>
                  <a:lnTo>
                    <a:pt x="3387" y="17793"/>
                  </a:lnTo>
                  <a:cubicBezTo>
                    <a:pt x="3769" y="17793"/>
                    <a:pt x="4055" y="17459"/>
                    <a:pt x="4055" y="17077"/>
                  </a:cubicBezTo>
                  <a:lnTo>
                    <a:pt x="4055" y="668"/>
                  </a:lnTo>
                  <a:cubicBezTo>
                    <a:pt x="4055" y="287"/>
                    <a:pt x="3769" y="0"/>
                    <a:pt x="3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9"/>
            <p:cNvSpPr/>
            <p:nvPr/>
          </p:nvSpPr>
          <p:spPr>
            <a:xfrm>
              <a:off x="1117850" y="2896250"/>
              <a:ext cx="151475" cy="332725"/>
            </a:xfrm>
            <a:custGeom>
              <a:avLst/>
              <a:gdLst/>
              <a:ahLst/>
              <a:cxnLst/>
              <a:rect l="l" t="t" r="r" b="b"/>
              <a:pathLst>
                <a:path w="6059" h="13309" extrusionOk="0">
                  <a:moveTo>
                    <a:pt x="1575" y="0"/>
                  </a:moveTo>
                  <a:cubicBezTo>
                    <a:pt x="716" y="0"/>
                    <a:pt x="1" y="668"/>
                    <a:pt x="1" y="1527"/>
                  </a:cubicBezTo>
                  <a:lnTo>
                    <a:pt x="1" y="11782"/>
                  </a:lnTo>
                  <a:cubicBezTo>
                    <a:pt x="1" y="12641"/>
                    <a:pt x="716" y="13309"/>
                    <a:pt x="1575" y="13309"/>
                  </a:cubicBezTo>
                  <a:lnTo>
                    <a:pt x="4532" y="13309"/>
                  </a:lnTo>
                  <a:cubicBezTo>
                    <a:pt x="5391" y="13309"/>
                    <a:pt x="6059" y="12641"/>
                    <a:pt x="6059" y="11782"/>
                  </a:cubicBezTo>
                  <a:lnTo>
                    <a:pt x="6059" y="1527"/>
                  </a:lnTo>
                  <a:cubicBezTo>
                    <a:pt x="6059" y="668"/>
                    <a:pt x="5391" y="0"/>
                    <a:pt x="4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9"/>
            <p:cNvSpPr/>
            <p:nvPr/>
          </p:nvSpPr>
          <p:spPr>
            <a:xfrm>
              <a:off x="1367100" y="3992175"/>
              <a:ext cx="312450" cy="274300"/>
            </a:xfrm>
            <a:custGeom>
              <a:avLst/>
              <a:gdLst/>
              <a:ahLst/>
              <a:cxnLst/>
              <a:rect l="l" t="t" r="r" b="b"/>
              <a:pathLst>
                <a:path w="12498" h="10972" extrusionOk="0">
                  <a:moveTo>
                    <a:pt x="1670" y="0"/>
                  </a:moveTo>
                  <a:lnTo>
                    <a:pt x="0" y="10972"/>
                  </a:lnTo>
                  <a:lnTo>
                    <a:pt x="12498" y="10972"/>
                  </a:lnTo>
                  <a:lnTo>
                    <a:pt x="10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2BF57-1783-7674-F609-F3A968B373CF}"/>
              </a:ext>
            </a:extLst>
          </p:cNvPr>
          <p:cNvSpPr>
            <a:spLocks noGrp="1"/>
          </p:cNvSpPr>
          <p:nvPr>
            <p:ph type="title"/>
          </p:nvPr>
        </p:nvSpPr>
        <p:spPr>
          <a:xfrm>
            <a:off x="-1436460" y="260881"/>
            <a:ext cx="7704000" cy="592200"/>
          </a:xfrm>
        </p:spPr>
        <p:txBody>
          <a:bodyPr/>
          <a:lstStyle/>
          <a:p>
            <a:r>
              <a:rPr lang="en-GB"/>
              <a:t>What is an EMV chip</a:t>
            </a:r>
          </a:p>
        </p:txBody>
      </p:sp>
      <p:pic>
        <p:nvPicPr>
          <p:cNvPr id="8" name="Graphic 7" descr="Processor with solid fill">
            <a:extLst>
              <a:ext uri="{FF2B5EF4-FFF2-40B4-BE49-F238E27FC236}">
                <a16:creationId xmlns:a16="http://schemas.microsoft.com/office/drawing/2014/main" id="{4FF5AE0B-9151-A184-6C8C-4C02E8DDB0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1430" y="260881"/>
            <a:ext cx="750570" cy="750570"/>
          </a:xfrm>
          <a:prstGeom prst="rect">
            <a:avLst/>
          </a:prstGeom>
        </p:spPr>
      </p:pic>
      <p:sp>
        <p:nvSpPr>
          <p:cNvPr id="13" name="TextBox 12">
            <a:extLst>
              <a:ext uri="{FF2B5EF4-FFF2-40B4-BE49-F238E27FC236}">
                <a16:creationId xmlns:a16="http://schemas.microsoft.com/office/drawing/2014/main" id="{B0BCE81D-3726-70CC-D88B-28D1FABDD66A}"/>
              </a:ext>
            </a:extLst>
          </p:cNvPr>
          <p:cNvSpPr txBox="1"/>
          <p:nvPr/>
        </p:nvSpPr>
        <p:spPr>
          <a:xfrm>
            <a:off x="1093470" y="1605869"/>
            <a:ext cx="5836920" cy="400110"/>
          </a:xfrm>
          <a:prstGeom prst="rect">
            <a:avLst/>
          </a:prstGeom>
          <a:noFill/>
        </p:spPr>
        <p:txBody>
          <a:bodyPr wrap="square" rtlCol="0">
            <a:spAutoFit/>
          </a:bodyPr>
          <a:lstStyle/>
          <a:p>
            <a:r>
              <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rPr>
              <a:t>EMV stands for </a:t>
            </a:r>
            <a:r>
              <a:rPr lang="en-SG" sz="2000" err="1">
                <a:solidFill>
                  <a:schemeClr val="tx1"/>
                </a:solidFill>
                <a:latin typeface="Open Sans" panose="020B0606030504020204" pitchFamily="34" charset="0"/>
                <a:ea typeface="Open Sans" panose="020B0606030504020204" pitchFamily="34" charset="0"/>
                <a:cs typeface="Open Sans" panose="020B0606030504020204" pitchFamily="34" charset="0"/>
              </a:rPr>
              <a:t>Europay</a:t>
            </a:r>
            <a:r>
              <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SG" sz="2000" err="1">
                <a:solidFill>
                  <a:schemeClr val="tx1"/>
                </a:solidFill>
                <a:latin typeface="Open Sans" panose="020B0606030504020204" pitchFamily="34" charset="0"/>
                <a:ea typeface="Open Sans" panose="020B0606030504020204" pitchFamily="34" charset="0"/>
                <a:cs typeface="Open Sans" panose="020B0606030504020204" pitchFamily="34" charset="0"/>
              </a:rPr>
              <a:t>Masterpay</a:t>
            </a:r>
            <a:r>
              <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rPr>
              <a:t> and Visa</a:t>
            </a:r>
          </a:p>
        </p:txBody>
      </p:sp>
      <p:sp>
        <p:nvSpPr>
          <p:cNvPr id="14" name="TextBox 13">
            <a:extLst>
              <a:ext uri="{FF2B5EF4-FFF2-40B4-BE49-F238E27FC236}">
                <a16:creationId xmlns:a16="http://schemas.microsoft.com/office/drawing/2014/main" id="{024BE538-8B74-7EE2-2841-57432BC9ED29}"/>
              </a:ext>
            </a:extLst>
          </p:cNvPr>
          <p:cNvSpPr txBox="1"/>
          <p:nvPr/>
        </p:nvSpPr>
        <p:spPr>
          <a:xfrm>
            <a:off x="1093470" y="2216802"/>
            <a:ext cx="6659880" cy="923330"/>
          </a:xfrm>
          <a:prstGeom prst="rect">
            <a:avLst/>
          </a:prstGeom>
          <a:noFill/>
        </p:spPr>
        <p:txBody>
          <a:bodyPr wrap="square" rtlCol="0">
            <a:spAutoFit/>
          </a:bodyPr>
          <a:lstStyle/>
          <a:p>
            <a:pPr>
              <a:buClr>
                <a:schemeClr val="accent5"/>
              </a:buClr>
              <a:buSzPct val="77000"/>
            </a:pPr>
            <a:r>
              <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rPr>
              <a:t>Uses metallic chip instead of magnetic stripe to hold of card information</a:t>
            </a:r>
          </a:p>
          <a:p>
            <a:endParaRPr lang="en-SG">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07B991E0-F758-77E0-766D-A946F5A7B3F1}"/>
              </a:ext>
            </a:extLst>
          </p:cNvPr>
          <p:cNvSpPr txBox="1"/>
          <p:nvPr/>
        </p:nvSpPr>
        <p:spPr>
          <a:xfrm>
            <a:off x="1093470" y="3153528"/>
            <a:ext cx="5993040" cy="1015663"/>
          </a:xfrm>
          <a:prstGeom prst="rect">
            <a:avLst/>
          </a:prstGeom>
          <a:noFill/>
        </p:spPr>
        <p:txBody>
          <a:bodyPr wrap="square" rtlCol="0">
            <a:spAutoFit/>
          </a:bodyPr>
          <a:lstStyle/>
          <a:p>
            <a:pPr marL="342900" indent="-342900">
              <a:buClr>
                <a:schemeClr val="accent5"/>
              </a:buClr>
              <a:buSzPct val="77000"/>
              <a:buFont typeface="Arial" panose="020B0604020202020204" pitchFamily="34" charset="0"/>
              <a:buChar char="•"/>
            </a:pPr>
            <a:r>
              <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rPr>
              <a:t>More secure</a:t>
            </a:r>
          </a:p>
          <a:p>
            <a:pPr marL="342900" indent="-342900">
              <a:buClr>
                <a:schemeClr val="accent5"/>
              </a:buClr>
              <a:buSzPct val="77000"/>
              <a:buFont typeface="Arial" panose="020B0604020202020204" pitchFamily="34" charset="0"/>
              <a:buChar char="•"/>
            </a:pPr>
            <a:r>
              <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rPr>
              <a:t>Prevent unauthorised access to card information</a:t>
            </a:r>
          </a:p>
        </p:txBody>
      </p:sp>
    </p:spTree>
    <p:extLst>
      <p:ext uri="{BB962C8B-B14F-4D97-AF65-F5344CB8AC3E}">
        <p14:creationId xmlns:p14="http://schemas.microsoft.com/office/powerpoint/2010/main" val="3646462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2BF57-1783-7674-F609-F3A968B373CF}"/>
              </a:ext>
            </a:extLst>
          </p:cNvPr>
          <p:cNvSpPr>
            <a:spLocks noGrp="1"/>
          </p:cNvSpPr>
          <p:nvPr>
            <p:ph type="title"/>
          </p:nvPr>
        </p:nvSpPr>
        <p:spPr>
          <a:xfrm>
            <a:off x="-64860" y="265680"/>
            <a:ext cx="3935820" cy="592200"/>
          </a:xfrm>
        </p:spPr>
        <p:txBody>
          <a:bodyPr/>
          <a:lstStyle/>
          <a:p>
            <a:r>
              <a:rPr lang="en-GB" sz="4400"/>
              <a:t>How does PIN work</a:t>
            </a:r>
          </a:p>
        </p:txBody>
      </p:sp>
      <p:pic>
        <p:nvPicPr>
          <p:cNvPr id="6" name="Picture 5" descr="Shape&#10;&#10;Description automatically generated with low confidence">
            <a:extLst>
              <a:ext uri="{FF2B5EF4-FFF2-40B4-BE49-F238E27FC236}">
                <a16:creationId xmlns:a16="http://schemas.microsoft.com/office/drawing/2014/main" id="{C437F05E-5DC5-F613-761A-8D7BA41D5579}"/>
              </a:ext>
            </a:extLst>
          </p:cNvPr>
          <p:cNvPicPr>
            <a:picLocks noChangeAspect="1"/>
          </p:cNvPicPr>
          <p:nvPr/>
        </p:nvPicPr>
        <p:blipFill>
          <a:blip r:embed="rId3">
            <a:duotone>
              <a:schemeClr val="accent5">
                <a:shade val="45000"/>
                <a:satMod val="135000"/>
              </a:schemeClr>
              <a:prstClr val="white"/>
            </a:duotone>
          </a:blip>
          <a:stretch>
            <a:fillRect/>
          </a:stretch>
        </p:blipFill>
        <p:spPr>
          <a:xfrm>
            <a:off x="3455670" y="-106425"/>
            <a:ext cx="1535430" cy="1535430"/>
          </a:xfrm>
          <a:prstGeom prst="rect">
            <a:avLst/>
          </a:prstGeom>
        </p:spPr>
      </p:pic>
      <p:sp>
        <p:nvSpPr>
          <p:cNvPr id="8" name="TextBox 7">
            <a:extLst>
              <a:ext uri="{FF2B5EF4-FFF2-40B4-BE49-F238E27FC236}">
                <a16:creationId xmlns:a16="http://schemas.microsoft.com/office/drawing/2014/main" id="{98E0A216-9D6F-9A87-AAD8-EBD05F33CB90}"/>
              </a:ext>
            </a:extLst>
          </p:cNvPr>
          <p:cNvSpPr txBox="1"/>
          <p:nvPr/>
        </p:nvSpPr>
        <p:spPr>
          <a:xfrm>
            <a:off x="3790950" y="2134567"/>
            <a:ext cx="2545080" cy="400110"/>
          </a:xfrm>
          <a:prstGeom prst="rect">
            <a:avLst/>
          </a:prstGeom>
          <a:noFill/>
        </p:spPr>
        <p:txBody>
          <a:bodyPr wrap="square">
            <a:spAutoFit/>
          </a:bodyPr>
          <a:lstStyle/>
          <a:p>
            <a:r>
              <a:rPr lang="en-SG" sz="2000" b="0" i="0">
                <a:solidFill>
                  <a:schemeClr val="tx1"/>
                </a:solidFill>
                <a:effectLst/>
                <a:latin typeface="Open Sans" panose="020B0606030504020204" pitchFamily="34" charset="0"/>
                <a:ea typeface="Open Sans" panose="020B0606030504020204" pitchFamily="34" charset="0"/>
                <a:cs typeface="Open Sans" panose="020B0606030504020204" pitchFamily="34" charset="0"/>
              </a:rPr>
              <a:t>Enter correct pin</a:t>
            </a:r>
            <a:endPar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80429298-048A-5E34-527B-35D6DEED7BC3}"/>
              </a:ext>
            </a:extLst>
          </p:cNvPr>
          <p:cNvSpPr txBox="1"/>
          <p:nvPr/>
        </p:nvSpPr>
        <p:spPr>
          <a:xfrm>
            <a:off x="278130" y="2081542"/>
            <a:ext cx="3246120" cy="707886"/>
          </a:xfrm>
          <a:prstGeom prst="rect">
            <a:avLst/>
          </a:prstGeom>
          <a:noFill/>
        </p:spPr>
        <p:txBody>
          <a:bodyPr wrap="square" rtlCol="0">
            <a:spAutoFit/>
          </a:bodyPr>
          <a:lstStyle/>
          <a:p>
            <a:r>
              <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rPr>
              <a:t>Authorised user</a:t>
            </a:r>
          </a:p>
          <a:p>
            <a:r>
              <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rPr>
              <a:t>(with pin)</a:t>
            </a:r>
          </a:p>
        </p:txBody>
      </p:sp>
      <p:cxnSp>
        <p:nvCxnSpPr>
          <p:cNvPr id="13" name="Straight Arrow Connector 12">
            <a:extLst>
              <a:ext uri="{FF2B5EF4-FFF2-40B4-BE49-F238E27FC236}">
                <a16:creationId xmlns:a16="http://schemas.microsoft.com/office/drawing/2014/main" id="{8D54DA70-DF00-AB28-DE36-A1C519153B88}"/>
              </a:ext>
            </a:extLst>
          </p:cNvPr>
          <p:cNvCxnSpPr>
            <a:cxnSpLocks/>
          </p:cNvCxnSpPr>
          <p:nvPr/>
        </p:nvCxnSpPr>
        <p:spPr>
          <a:xfrm>
            <a:off x="2747010" y="2343978"/>
            <a:ext cx="910590" cy="0"/>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53180751-F9B8-C65E-8EE5-8F10253F1529}"/>
              </a:ext>
            </a:extLst>
          </p:cNvPr>
          <p:cNvCxnSpPr>
            <a:cxnSpLocks/>
          </p:cNvCxnSpPr>
          <p:nvPr/>
        </p:nvCxnSpPr>
        <p:spPr>
          <a:xfrm>
            <a:off x="6000750" y="2334622"/>
            <a:ext cx="910590" cy="0"/>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B1D840EE-9D53-7A7B-A265-44FD59BF7DB8}"/>
              </a:ext>
            </a:extLst>
          </p:cNvPr>
          <p:cNvSpPr txBox="1"/>
          <p:nvPr/>
        </p:nvSpPr>
        <p:spPr>
          <a:xfrm>
            <a:off x="7178040" y="2081542"/>
            <a:ext cx="1798320" cy="707886"/>
          </a:xfrm>
          <a:prstGeom prst="rect">
            <a:avLst/>
          </a:prstGeom>
          <a:noFill/>
        </p:spPr>
        <p:txBody>
          <a:bodyPr wrap="square" rtlCol="0">
            <a:spAutoFit/>
          </a:bodyPr>
          <a:lstStyle/>
          <a:p>
            <a:r>
              <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rPr>
              <a:t>Gain access to data</a:t>
            </a:r>
          </a:p>
        </p:txBody>
      </p:sp>
      <p:pic>
        <p:nvPicPr>
          <p:cNvPr id="20" name="Graphic 19" descr="Checkmark with solid fill">
            <a:extLst>
              <a:ext uri="{FF2B5EF4-FFF2-40B4-BE49-F238E27FC236}">
                <a16:creationId xmlns:a16="http://schemas.microsoft.com/office/drawing/2014/main" id="{E2A65884-6302-1D20-2705-D46DA60059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0291" y="1835313"/>
            <a:ext cx="492458" cy="492458"/>
          </a:xfrm>
          <a:prstGeom prst="rect">
            <a:avLst/>
          </a:prstGeom>
        </p:spPr>
      </p:pic>
      <p:sp>
        <p:nvSpPr>
          <p:cNvPr id="21" name="TextBox 20">
            <a:extLst>
              <a:ext uri="{FF2B5EF4-FFF2-40B4-BE49-F238E27FC236}">
                <a16:creationId xmlns:a16="http://schemas.microsoft.com/office/drawing/2014/main" id="{9F719C34-97C3-8AA0-01C1-729969512D10}"/>
              </a:ext>
            </a:extLst>
          </p:cNvPr>
          <p:cNvSpPr txBox="1"/>
          <p:nvPr/>
        </p:nvSpPr>
        <p:spPr>
          <a:xfrm>
            <a:off x="3790950" y="3413578"/>
            <a:ext cx="2545080" cy="400110"/>
          </a:xfrm>
          <a:prstGeom prst="rect">
            <a:avLst/>
          </a:prstGeom>
          <a:noFill/>
        </p:spPr>
        <p:txBody>
          <a:bodyPr wrap="square">
            <a:spAutoFit/>
          </a:bodyPr>
          <a:lstStyle/>
          <a:p>
            <a:r>
              <a:rPr lang="en-SG" sz="2000" b="0" i="0">
                <a:solidFill>
                  <a:schemeClr val="tx1"/>
                </a:solidFill>
                <a:effectLst/>
                <a:latin typeface="Open Sans" panose="020B0606030504020204" pitchFamily="34" charset="0"/>
                <a:ea typeface="Open Sans" panose="020B0606030504020204" pitchFamily="34" charset="0"/>
                <a:cs typeface="Open Sans" panose="020B0606030504020204" pitchFamily="34" charset="0"/>
              </a:rPr>
              <a:t>Enter wrong pin</a:t>
            </a:r>
            <a:endPar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ED1667A5-6995-3919-A40B-7EBB8A47F99D}"/>
              </a:ext>
            </a:extLst>
          </p:cNvPr>
          <p:cNvSpPr txBox="1"/>
          <p:nvPr/>
        </p:nvSpPr>
        <p:spPr>
          <a:xfrm>
            <a:off x="278130" y="3398786"/>
            <a:ext cx="3246120" cy="707886"/>
          </a:xfrm>
          <a:prstGeom prst="rect">
            <a:avLst/>
          </a:prstGeom>
          <a:noFill/>
        </p:spPr>
        <p:txBody>
          <a:bodyPr wrap="square" rtlCol="0">
            <a:spAutoFit/>
          </a:bodyPr>
          <a:lstStyle/>
          <a:p>
            <a:r>
              <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rPr>
              <a:t>Unauthorised user</a:t>
            </a:r>
          </a:p>
          <a:p>
            <a:r>
              <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rPr>
              <a:t>(without pin)</a:t>
            </a:r>
          </a:p>
        </p:txBody>
      </p:sp>
      <p:cxnSp>
        <p:nvCxnSpPr>
          <p:cNvPr id="23" name="Straight Arrow Connector 22">
            <a:extLst>
              <a:ext uri="{FF2B5EF4-FFF2-40B4-BE49-F238E27FC236}">
                <a16:creationId xmlns:a16="http://schemas.microsoft.com/office/drawing/2014/main" id="{2BE662B8-519E-27AD-6C3B-9ED9A32C1757}"/>
              </a:ext>
            </a:extLst>
          </p:cNvPr>
          <p:cNvCxnSpPr>
            <a:cxnSpLocks/>
          </p:cNvCxnSpPr>
          <p:nvPr/>
        </p:nvCxnSpPr>
        <p:spPr>
          <a:xfrm>
            <a:off x="2747010" y="3613633"/>
            <a:ext cx="910590" cy="0"/>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D003605E-9FCC-E4C7-645F-B83F51C07C21}"/>
              </a:ext>
            </a:extLst>
          </p:cNvPr>
          <p:cNvCxnSpPr>
            <a:cxnSpLocks/>
          </p:cNvCxnSpPr>
          <p:nvPr/>
        </p:nvCxnSpPr>
        <p:spPr>
          <a:xfrm>
            <a:off x="6000750" y="3613633"/>
            <a:ext cx="910590" cy="0"/>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7CCDE84E-F655-3A84-EE4A-9EB7834F9B67}"/>
              </a:ext>
            </a:extLst>
          </p:cNvPr>
          <p:cNvSpPr txBox="1"/>
          <p:nvPr/>
        </p:nvSpPr>
        <p:spPr>
          <a:xfrm>
            <a:off x="7178040" y="3360553"/>
            <a:ext cx="1798320" cy="707886"/>
          </a:xfrm>
          <a:prstGeom prst="rect">
            <a:avLst/>
          </a:prstGeom>
          <a:noFill/>
        </p:spPr>
        <p:txBody>
          <a:bodyPr wrap="square" rtlCol="0">
            <a:spAutoFit/>
          </a:bodyPr>
          <a:lstStyle/>
          <a:p>
            <a:r>
              <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rPr>
              <a:t>Gain access to data</a:t>
            </a:r>
          </a:p>
        </p:txBody>
      </p:sp>
      <p:pic>
        <p:nvPicPr>
          <p:cNvPr id="27" name="Graphic 26" descr="Close with solid fill">
            <a:extLst>
              <a:ext uri="{FF2B5EF4-FFF2-40B4-BE49-F238E27FC236}">
                <a16:creationId xmlns:a16="http://schemas.microsoft.com/office/drawing/2014/main" id="{FF4BCF2B-92EF-0280-5E94-2348CBFBF4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00290" y="3360553"/>
            <a:ext cx="492459" cy="492459"/>
          </a:xfrm>
          <a:prstGeom prst="rect">
            <a:avLst/>
          </a:prstGeom>
        </p:spPr>
      </p:pic>
    </p:spTree>
    <p:extLst>
      <p:ext uri="{BB962C8B-B14F-4D97-AF65-F5344CB8AC3E}">
        <p14:creationId xmlns:p14="http://schemas.microsoft.com/office/powerpoint/2010/main" val="2879112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2BF57-1783-7674-F609-F3A968B373CF}"/>
              </a:ext>
            </a:extLst>
          </p:cNvPr>
          <p:cNvSpPr>
            <a:spLocks noGrp="1"/>
          </p:cNvSpPr>
          <p:nvPr>
            <p:ph type="title"/>
          </p:nvPr>
        </p:nvSpPr>
        <p:spPr>
          <a:xfrm>
            <a:off x="730425" y="334260"/>
            <a:ext cx="3252824" cy="592200"/>
          </a:xfrm>
        </p:spPr>
        <p:txBody>
          <a:bodyPr/>
          <a:lstStyle/>
          <a:p>
            <a:r>
              <a:rPr lang="en-GB"/>
              <a:t>Actions taken by Authority</a:t>
            </a:r>
          </a:p>
        </p:txBody>
      </p:sp>
      <p:sp>
        <p:nvSpPr>
          <p:cNvPr id="4" name="Google Shape;1691;p70">
            <a:extLst>
              <a:ext uri="{FF2B5EF4-FFF2-40B4-BE49-F238E27FC236}">
                <a16:creationId xmlns:a16="http://schemas.microsoft.com/office/drawing/2014/main" id="{38147D96-2E0C-DC8C-FD64-4C5B0CD1C1CE}"/>
              </a:ext>
            </a:extLst>
          </p:cNvPr>
          <p:cNvSpPr txBox="1">
            <a:spLocks/>
          </p:cNvSpPr>
          <p:nvPr/>
        </p:nvSpPr>
        <p:spPr>
          <a:xfrm flipH="1">
            <a:off x="2968800" y="2815930"/>
            <a:ext cx="3206400" cy="753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8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B8533C0B-EAF0-50D5-6995-B037AD99D03D}"/>
              </a:ext>
            </a:extLst>
          </p:cNvPr>
          <p:cNvSpPr txBox="1"/>
          <p:nvPr/>
        </p:nvSpPr>
        <p:spPr>
          <a:xfrm>
            <a:off x="730425" y="1697818"/>
            <a:ext cx="5101590" cy="1015663"/>
          </a:xfrm>
          <a:prstGeom prst="rect">
            <a:avLst/>
          </a:prstGeom>
          <a:noFill/>
        </p:spPr>
        <p:txBody>
          <a:bodyPr wrap="square">
            <a:spAutoFit/>
          </a:bodyPr>
          <a:lstStyle/>
          <a:p>
            <a:r>
              <a:rPr lang="en-US"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The US Government imposed a settlement on home depot where they have to pay $17.5million to U.S states. </a:t>
            </a:r>
            <a:endParaRPr lang="en-SG" sz="2000">
              <a:latin typeface="Open Sans" panose="020B0606030504020204" pitchFamily="34" charset="0"/>
              <a:ea typeface="Open Sans" panose="020B0606030504020204" pitchFamily="34" charset="0"/>
              <a:cs typeface="Open Sans" panose="020B0606030504020204" pitchFamily="34" charset="0"/>
            </a:endParaRPr>
          </a:p>
        </p:txBody>
      </p:sp>
      <p:pic>
        <p:nvPicPr>
          <p:cNvPr id="10" name="Graphic 9" descr="Flying Money with solid fill">
            <a:extLst>
              <a:ext uri="{FF2B5EF4-FFF2-40B4-BE49-F238E27FC236}">
                <a16:creationId xmlns:a16="http://schemas.microsoft.com/office/drawing/2014/main" id="{CDCFB3D7-D264-D9DD-8D27-0BAA77B754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2720" y="1799081"/>
            <a:ext cx="914400" cy="914400"/>
          </a:xfrm>
          <a:prstGeom prst="rect">
            <a:avLst/>
          </a:prstGeom>
        </p:spPr>
      </p:pic>
      <p:pic>
        <p:nvPicPr>
          <p:cNvPr id="12" name="Graphic 11" descr="Bank outline">
            <a:extLst>
              <a:ext uri="{FF2B5EF4-FFF2-40B4-BE49-F238E27FC236}">
                <a16:creationId xmlns:a16="http://schemas.microsoft.com/office/drawing/2014/main" id="{4DD9AEBC-AC58-D14A-DC95-ED59713F1D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6020" y="3569830"/>
            <a:ext cx="1181100" cy="1181100"/>
          </a:xfrm>
          <a:prstGeom prst="rect">
            <a:avLst/>
          </a:prstGeom>
        </p:spPr>
      </p:pic>
      <p:sp>
        <p:nvSpPr>
          <p:cNvPr id="3" name="TextBox 2">
            <a:extLst>
              <a:ext uri="{FF2B5EF4-FFF2-40B4-BE49-F238E27FC236}">
                <a16:creationId xmlns:a16="http://schemas.microsoft.com/office/drawing/2014/main" id="{9C01C16A-B0B4-ED05-75FE-12C139A6AAD7}"/>
              </a:ext>
            </a:extLst>
          </p:cNvPr>
          <p:cNvSpPr txBox="1"/>
          <p:nvPr/>
        </p:nvSpPr>
        <p:spPr>
          <a:xfrm>
            <a:off x="6846570" y="4825930"/>
            <a:ext cx="6544558" cy="307777"/>
          </a:xfrm>
          <a:prstGeom prst="rect">
            <a:avLst/>
          </a:prstGeom>
          <a:noFill/>
        </p:spPr>
        <p:txBody>
          <a:bodyPr wrap="square">
            <a:spAutoFit/>
          </a:bodyPr>
          <a:lstStyle/>
          <a:p>
            <a:r>
              <a:rPr lang="en-US" sz="1400">
                <a:solidFill>
                  <a:srgbClr val="00B0F0"/>
                </a:solidFill>
                <a:latin typeface="Open Sans" panose="020B0606030504020204" pitchFamily="34" charset="0"/>
                <a:ea typeface="Open Sans" panose="020B0606030504020204" pitchFamily="34" charset="0"/>
                <a:cs typeface="Open Sans" panose="020B0606030504020204" pitchFamily="34" charset="0"/>
                <a:hlinkClick r:id="rId6" action="ppaction://hlinksldjump">
                  <a:extLst>
                    <a:ext uri="{A12FA001-AC4F-418D-AE19-62706E023703}">
                      <ahyp:hlinkClr xmlns:ahyp="http://schemas.microsoft.com/office/drawing/2018/hyperlinkcolor" val="tx"/>
                    </a:ext>
                  </a:extLst>
                </a:hlinkClick>
              </a:rPr>
              <a:t>Back to the content page</a:t>
            </a:r>
            <a:endParaRPr lang="en-GB" sz="1400">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74891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39"/>
          <p:cNvSpPr/>
          <p:nvPr/>
        </p:nvSpPr>
        <p:spPr>
          <a:xfrm flipH="1">
            <a:off x="5002386" y="927743"/>
            <a:ext cx="1313100" cy="13131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9"/>
          <p:cNvSpPr txBox="1">
            <a:spLocks noGrp="1"/>
          </p:cNvSpPr>
          <p:nvPr>
            <p:ph type="title"/>
          </p:nvPr>
        </p:nvSpPr>
        <p:spPr>
          <a:xfrm>
            <a:off x="2702222" y="2579900"/>
            <a:ext cx="5709977" cy="98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6600"/>
              <a:t>Related Attacks</a:t>
            </a:r>
            <a:endParaRPr sz="6600"/>
          </a:p>
        </p:txBody>
      </p:sp>
      <p:sp>
        <p:nvSpPr>
          <p:cNvPr id="1165" name="Google Shape;1165;p39"/>
          <p:cNvSpPr txBox="1">
            <a:spLocks noGrp="1"/>
          </p:cNvSpPr>
          <p:nvPr>
            <p:ph type="title" idx="2"/>
          </p:nvPr>
        </p:nvSpPr>
        <p:spPr>
          <a:xfrm>
            <a:off x="5002386" y="1140129"/>
            <a:ext cx="1313100" cy="7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166" name="Google Shape;1166;p39"/>
          <p:cNvSpPr txBox="1">
            <a:spLocks noGrp="1"/>
          </p:cNvSpPr>
          <p:nvPr>
            <p:ph type="subTitle" idx="1"/>
          </p:nvPr>
        </p:nvSpPr>
        <p:spPr>
          <a:xfrm>
            <a:off x="4139286" y="3643179"/>
            <a:ext cx="3039300" cy="69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167" name="Google Shape;1167;p39"/>
          <p:cNvGrpSpPr/>
          <p:nvPr/>
        </p:nvGrpSpPr>
        <p:grpSpPr>
          <a:xfrm rot="2700000">
            <a:off x="486146" y="50354"/>
            <a:ext cx="2299362" cy="3471142"/>
            <a:chOff x="655175" y="2804425"/>
            <a:chExt cx="1736325" cy="2621175"/>
          </a:xfrm>
        </p:grpSpPr>
        <p:sp>
          <p:nvSpPr>
            <p:cNvPr id="1168" name="Google Shape;1168;p39"/>
            <p:cNvSpPr/>
            <p:nvPr/>
          </p:nvSpPr>
          <p:spPr>
            <a:xfrm>
              <a:off x="1195375" y="4615850"/>
              <a:ext cx="655900" cy="809750"/>
            </a:xfrm>
            <a:custGeom>
              <a:avLst/>
              <a:gdLst/>
              <a:ahLst/>
              <a:cxnLst/>
              <a:rect l="l" t="t" r="r" b="b"/>
              <a:pathLst>
                <a:path w="26236" h="32390" extrusionOk="0">
                  <a:moveTo>
                    <a:pt x="13118" y="1"/>
                  </a:moveTo>
                  <a:cubicBezTo>
                    <a:pt x="5868" y="1"/>
                    <a:pt x="0" y="7252"/>
                    <a:pt x="0" y="16219"/>
                  </a:cubicBezTo>
                  <a:cubicBezTo>
                    <a:pt x="0" y="25139"/>
                    <a:pt x="5868" y="32390"/>
                    <a:pt x="13118" y="32390"/>
                  </a:cubicBezTo>
                  <a:cubicBezTo>
                    <a:pt x="20369" y="32390"/>
                    <a:pt x="26236" y="25139"/>
                    <a:pt x="26236" y="16219"/>
                  </a:cubicBezTo>
                  <a:cubicBezTo>
                    <a:pt x="26236" y="7252"/>
                    <a:pt x="20369" y="1"/>
                    <a:pt x="13118" y="1"/>
                  </a:cubicBezTo>
                  <a:close/>
                </a:path>
              </a:pathLst>
            </a:custGeom>
            <a:gradFill>
              <a:gsLst>
                <a:gs pos="0">
                  <a:schemeClr val="accent4"/>
                </a:gs>
                <a:gs pos="72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9"/>
            <p:cNvSpPr/>
            <p:nvPr/>
          </p:nvSpPr>
          <p:spPr>
            <a:xfrm>
              <a:off x="655175" y="2906975"/>
              <a:ext cx="1736325" cy="1687750"/>
            </a:xfrm>
            <a:custGeom>
              <a:avLst/>
              <a:gdLst/>
              <a:ahLst/>
              <a:cxnLst/>
              <a:rect l="l" t="t" r="r" b="b"/>
              <a:pathLst>
                <a:path w="69453" h="67510" extrusionOk="0">
                  <a:moveTo>
                    <a:pt x="23421" y="1"/>
                  </a:moveTo>
                  <a:cubicBezTo>
                    <a:pt x="9540" y="4771"/>
                    <a:pt x="143" y="17745"/>
                    <a:pt x="0" y="32437"/>
                  </a:cubicBezTo>
                  <a:lnTo>
                    <a:pt x="0" y="32819"/>
                  </a:lnTo>
                  <a:lnTo>
                    <a:pt x="0" y="33010"/>
                  </a:lnTo>
                  <a:cubicBezTo>
                    <a:pt x="48" y="41548"/>
                    <a:pt x="3244" y="49800"/>
                    <a:pt x="9015" y="56145"/>
                  </a:cubicBezTo>
                  <a:cubicBezTo>
                    <a:pt x="9111" y="56288"/>
                    <a:pt x="9254" y="56431"/>
                    <a:pt x="9397" y="56526"/>
                  </a:cubicBezTo>
                  <a:cubicBezTo>
                    <a:pt x="16242" y="63848"/>
                    <a:pt x="25472" y="67509"/>
                    <a:pt x="34708" y="67509"/>
                  </a:cubicBezTo>
                  <a:cubicBezTo>
                    <a:pt x="43944" y="67509"/>
                    <a:pt x="53186" y="63848"/>
                    <a:pt x="60055" y="56526"/>
                  </a:cubicBezTo>
                  <a:cubicBezTo>
                    <a:pt x="60198" y="56431"/>
                    <a:pt x="60294" y="56288"/>
                    <a:pt x="60437" y="56145"/>
                  </a:cubicBezTo>
                  <a:cubicBezTo>
                    <a:pt x="66161" y="49800"/>
                    <a:pt x="69405" y="41548"/>
                    <a:pt x="69452" y="33010"/>
                  </a:cubicBezTo>
                  <a:lnTo>
                    <a:pt x="69452" y="32819"/>
                  </a:lnTo>
                  <a:cubicBezTo>
                    <a:pt x="69452" y="32676"/>
                    <a:pt x="69452" y="32580"/>
                    <a:pt x="69452" y="32437"/>
                  </a:cubicBezTo>
                  <a:cubicBezTo>
                    <a:pt x="69309" y="17745"/>
                    <a:pt x="59912" y="4771"/>
                    <a:pt x="46031" y="1"/>
                  </a:cubicBezTo>
                  <a:lnTo>
                    <a:pt x="46031" y="3626"/>
                  </a:lnTo>
                  <a:cubicBezTo>
                    <a:pt x="54140" y="8682"/>
                    <a:pt x="57956" y="18461"/>
                    <a:pt x="55285" y="27667"/>
                  </a:cubicBezTo>
                  <a:cubicBezTo>
                    <a:pt x="52662" y="36873"/>
                    <a:pt x="44266" y="43218"/>
                    <a:pt x="34726" y="43218"/>
                  </a:cubicBezTo>
                  <a:cubicBezTo>
                    <a:pt x="25138" y="43218"/>
                    <a:pt x="16743" y="36873"/>
                    <a:pt x="14119" y="27667"/>
                  </a:cubicBezTo>
                  <a:cubicBezTo>
                    <a:pt x="11496" y="18461"/>
                    <a:pt x="15312" y="8682"/>
                    <a:pt x="23421" y="3626"/>
                  </a:cubicBezTo>
                  <a:lnTo>
                    <a:pt x="234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9"/>
            <p:cNvSpPr/>
            <p:nvPr/>
          </p:nvSpPr>
          <p:spPr>
            <a:xfrm>
              <a:off x="1039150" y="4332275"/>
              <a:ext cx="968350" cy="284375"/>
            </a:xfrm>
            <a:custGeom>
              <a:avLst/>
              <a:gdLst/>
              <a:ahLst/>
              <a:cxnLst/>
              <a:rect l="l" t="t" r="r" b="b"/>
              <a:pathLst>
                <a:path w="38734" h="11375" extrusionOk="0">
                  <a:moveTo>
                    <a:pt x="4056" y="1"/>
                  </a:moveTo>
                  <a:cubicBezTo>
                    <a:pt x="2640" y="1"/>
                    <a:pt x="1310" y="959"/>
                    <a:pt x="907" y="2424"/>
                  </a:cubicBezTo>
                  <a:lnTo>
                    <a:pt x="96" y="5715"/>
                  </a:lnTo>
                  <a:cubicBezTo>
                    <a:pt x="1" y="6145"/>
                    <a:pt x="144" y="6526"/>
                    <a:pt x="478" y="6765"/>
                  </a:cubicBezTo>
                  <a:cubicBezTo>
                    <a:pt x="3721" y="8864"/>
                    <a:pt x="7299" y="10390"/>
                    <a:pt x="11020" y="11344"/>
                  </a:cubicBezTo>
                  <a:cubicBezTo>
                    <a:pt x="11101" y="11364"/>
                    <a:pt x="11182" y="11374"/>
                    <a:pt x="11261" y="11374"/>
                  </a:cubicBezTo>
                  <a:cubicBezTo>
                    <a:pt x="11733" y="11374"/>
                    <a:pt x="12130" y="11024"/>
                    <a:pt x="12212" y="10533"/>
                  </a:cubicBezTo>
                  <a:lnTo>
                    <a:pt x="12498" y="8768"/>
                  </a:lnTo>
                  <a:cubicBezTo>
                    <a:pt x="12641" y="7671"/>
                    <a:pt x="13548" y="6908"/>
                    <a:pt x="14645" y="6908"/>
                  </a:cubicBezTo>
                  <a:lnTo>
                    <a:pt x="24090" y="6908"/>
                  </a:lnTo>
                  <a:cubicBezTo>
                    <a:pt x="25139" y="6908"/>
                    <a:pt x="26045" y="7671"/>
                    <a:pt x="26236" y="8768"/>
                  </a:cubicBezTo>
                  <a:lnTo>
                    <a:pt x="26475" y="10533"/>
                  </a:lnTo>
                  <a:cubicBezTo>
                    <a:pt x="26556" y="11024"/>
                    <a:pt x="26989" y="11374"/>
                    <a:pt x="27441" y="11374"/>
                  </a:cubicBezTo>
                  <a:cubicBezTo>
                    <a:pt x="27516" y="11374"/>
                    <a:pt x="27592" y="11364"/>
                    <a:pt x="27667" y="11344"/>
                  </a:cubicBezTo>
                  <a:cubicBezTo>
                    <a:pt x="31436" y="10390"/>
                    <a:pt x="35013" y="8864"/>
                    <a:pt x="38209" y="6765"/>
                  </a:cubicBezTo>
                  <a:cubicBezTo>
                    <a:pt x="38591" y="6526"/>
                    <a:pt x="38734" y="6097"/>
                    <a:pt x="38638" y="5715"/>
                  </a:cubicBezTo>
                  <a:lnTo>
                    <a:pt x="37827" y="2424"/>
                  </a:lnTo>
                  <a:cubicBezTo>
                    <a:pt x="37425" y="959"/>
                    <a:pt x="36095" y="1"/>
                    <a:pt x="34679" y="1"/>
                  </a:cubicBezTo>
                  <a:cubicBezTo>
                    <a:pt x="34250" y="1"/>
                    <a:pt x="33813" y="89"/>
                    <a:pt x="33391" y="277"/>
                  </a:cubicBezTo>
                  <a:cubicBezTo>
                    <a:pt x="28931" y="2257"/>
                    <a:pt x="24149" y="3247"/>
                    <a:pt x="19367" y="3247"/>
                  </a:cubicBezTo>
                  <a:cubicBezTo>
                    <a:pt x="14585" y="3247"/>
                    <a:pt x="9803" y="2257"/>
                    <a:pt x="5343" y="277"/>
                  </a:cubicBezTo>
                  <a:cubicBezTo>
                    <a:pt x="4922" y="89"/>
                    <a:pt x="4485" y="1"/>
                    <a:pt x="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9"/>
            <p:cNvSpPr/>
            <p:nvPr/>
          </p:nvSpPr>
          <p:spPr>
            <a:xfrm>
              <a:off x="1897775" y="4054175"/>
              <a:ext cx="268325" cy="265975"/>
            </a:xfrm>
            <a:custGeom>
              <a:avLst/>
              <a:gdLst/>
              <a:ahLst/>
              <a:cxnLst/>
              <a:rect l="l" t="t" r="r" b="b"/>
              <a:pathLst>
                <a:path w="10733" h="10639" extrusionOk="0">
                  <a:moveTo>
                    <a:pt x="382" y="1"/>
                  </a:moveTo>
                  <a:lnTo>
                    <a:pt x="0" y="335"/>
                  </a:lnTo>
                  <a:lnTo>
                    <a:pt x="382" y="716"/>
                  </a:lnTo>
                  <a:lnTo>
                    <a:pt x="10351" y="10638"/>
                  </a:lnTo>
                  <a:cubicBezTo>
                    <a:pt x="10494" y="10543"/>
                    <a:pt x="10590" y="10400"/>
                    <a:pt x="10733" y="10257"/>
                  </a:cubicBezTo>
                  <a:lnTo>
                    <a:pt x="763" y="382"/>
                  </a:lnTo>
                  <a:lnTo>
                    <a:pt x="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9"/>
            <p:cNvSpPr/>
            <p:nvPr/>
          </p:nvSpPr>
          <p:spPr>
            <a:xfrm>
              <a:off x="2118375" y="3652300"/>
              <a:ext cx="273125" cy="79925"/>
            </a:xfrm>
            <a:custGeom>
              <a:avLst/>
              <a:gdLst/>
              <a:ahLst/>
              <a:cxnLst/>
              <a:rect l="l" t="t" r="r" b="b"/>
              <a:pathLst>
                <a:path w="10925" h="3197" extrusionOk="0">
                  <a:moveTo>
                    <a:pt x="96" y="1"/>
                  </a:moveTo>
                  <a:cubicBezTo>
                    <a:pt x="49" y="144"/>
                    <a:pt x="49" y="335"/>
                    <a:pt x="1" y="525"/>
                  </a:cubicBezTo>
                  <a:lnTo>
                    <a:pt x="526" y="621"/>
                  </a:lnTo>
                  <a:lnTo>
                    <a:pt x="10924" y="3197"/>
                  </a:lnTo>
                  <a:lnTo>
                    <a:pt x="10924" y="3006"/>
                  </a:lnTo>
                  <a:cubicBezTo>
                    <a:pt x="10924" y="2863"/>
                    <a:pt x="10924" y="2767"/>
                    <a:pt x="10924" y="2624"/>
                  </a:cubicBezTo>
                  <a:lnTo>
                    <a:pt x="621" y="96"/>
                  </a:ln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9"/>
            <p:cNvSpPr/>
            <p:nvPr/>
          </p:nvSpPr>
          <p:spPr>
            <a:xfrm>
              <a:off x="880550" y="4054175"/>
              <a:ext cx="268350" cy="265975"/>
            </a:xfrm>
            <a:custGeom>
              <a:avLst/>
              <a:gdLst/>
              <a:ahLst/>
              <a:cxnLst/>
              <a:rect l="l" t="t" r="r" b="b"/>
              <a:pathLst>
                <a:path w="10734" h="10639" extrusionOk="0">
                  <a:moveTo>
                    <a:pt x="10352" y="1"/>
                  </a:moveTo>
                  <a:lnTo>
                    <a:pt x="9970" y="382"/>
                  </a:lnTo>
                  <a:lnTo>
                    <a:pt x="0" y="10257"/>
                  </a:lnTo>
                  <a:cubicBezTo>
                    <a:pt x="96" y="10400"/>
                    <a:pt x="239" y="10543"/>
                    <a:pt x="382" y="10638"/>
                  </a:cubicBezTo>
                  <a:lnTo>
                    <a:pt x="10352" y="716"/>
                  </a:lnTo>
                  <a:lnTo>
                    <a:pt x="10733" y="335"/>
                  </a:lnTo>
                  <a:lnTo>
                    <a:pt x="10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9"/>
            <p:cNvSpPr/>
            <p:nvPr/>
          </p:nvSpPr>
          <p:spPr>
            <a:xfrm>
              <a:off x="655175" y="3652300"/>
              <a:ext cx="271900" cy="79925"/>
            </a:xfrm>
            <a:custGeom>
              <a:avLst/>
              <a:gdLst/>
              <a:ahLst/>
              <a:cxnLst/>
              <a:rect l="l" t="t" r="r" b="b"/>
              <a:pathLst>
                <a:path w="10876" h="3197" extrusionOk="0">
                  <a:moveTo>
                    <a:pt x="10828" y="1"/>
                  </a:moveTo>
                  <a:lnTo>
                    <a:pt x="10303" y="96"/>
                  </a:lnTo>
                  <a:lnTo>
                    <a:pt x="0" y="2624"/>
                  </a:lnTo>
                  <a:lnTo>
                    <a:pt x="0" y="3006"/>
                  </a:lnTo>
                  <a:lnTo>
                    <a:pt x="0" y="3197"/>
                  </a:lnTo>
                  <a:lnTo>
                    <a:pt x="10351" y="621"/>
                  </a:lnTo>
                  <a:lnTo>
                    <a:pt x="10876" y="525"/>
                  </a:lnTo>
                  <a:cubicBezTo>
                    <a:pt x="10876" y="335"/>
                    <a:pt x="10828" y="144"/>
                    <a:pt x="10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9"/>
            <p:cNvSpPr/>
            <p:nvPr/>
          </p:nvSpPr>
          <p:spPr>
            <a:xfrm>
              <a:off x="903200" y="2930825"/>
              <a:ext cx="1240250" cy="1289150"/>
            </a:xfrm>
            <a:custGeom>
              <a:avLst/>
              <a:gdLst/>
              <a:ahLst/>
              <a:cxnLst/>
              <a:rect l="l" t="t" r="r" b="b"/>
              <a:pathLst>
                <a:path w="49610" h="51566" extrusionOk="0">
                  <a:moveTo>
                    <a:pt x="13500" y="1"/>
                  </a:moveTo>
                  <a:cubicBezTo>
                    <a:pt x="5486" y="4532"/>
                    <a:pt x="1" y="13738"/>
                    <a:pt x="1" y="24280"/>
                  </a:cubicBezTo>
                  <a:cubicBezTo>
                    <a:pt x="1" y="25854"/>
                    <a:pt x="144" y="27429"/>
                    <a:pt x="382" y="29003"/>
                  </a:cubicBezTo>
                  <a:cubicBezTo>
                    <a:pt x="382" y="29146"/>
                    <a:pt x="430" y="29337"/>
                    <a:pt x="430" y="29527"/>
                  </a:cubicBezTo>
                  <a:cubicBezTo>
                    <a:pt x="1479" y="35585"/>
                    <a:pt x="4532" y="41119"/>
                    <a:pt x="9016" y="45316"/>
                  </a:cubicBezTo>
                  <a:cubicBezTo>
                    <a:pt x="9159" y="45460"/>
                    <a:pt x="9302" y="45555"/>
                    <a:pt x="9446" y="45698"/>
                  </a:cubicBezTo>
                  <a:cubicBezTo>
                    <a:pt x="13810" y="49610"/>
                    <a:pt x="19308" y="51565"/>
                    <a:pt x="24805" y="51565"/>
                  </a:cubicBezTo>
                  <a:cubicBezTo>
                    <a:pt x="30303" y="51565"/>
                    <a:pt x="35800" y="49610"/>
                    <a:pt x="40165" y="45698"/>
                  </a:cubicBezTo>
                  <a:cubicBezTo>
                    <a:pt x="40308" y="45555"/>
                    <a:pt x="40451" y="45460"/>
                    <a:pt x="40546" y="45316"/>
                  </a:cubicBezTo>
                  <a:cubicBezTo>
                    <a:pt x="45078" y="41166"/>
                    <a:pt x="48083" y="35585"/>
                    <a:pt x="49133" y="29527"/>
                  </a:cubicBezTo>
                  <a:cubicBezTo>
                    <a:pt x="49180" y="29337"/>
                    <a:pt x="49228" y="29146"/>
                    <a:pt x="49228" y="29003"/>
                  </a:cubicBezTo>
                  <a:cubicBezTo>
                    <a:pt x="49467" y="27429"/>
                    <a:pt x="49610" y="25854"/>
                    <a:pt x="49610" y="24280"/>
                  </a:cubicBezTo>
                  <a:cubicBezTo>
                    <a:pt x="49610" y="13691"/>
                    <a:pt x="44124" y="4532"/>
                    <a:pt x="36110" y="1"/>
                  </a:cubicBezTo>
                  <a:lnTo>
                    <a:pt x="36110" y="621"/>
                  </a:lnTo>
                  <a:cubicBezTo>
                    <a:pt x="43790" y="5105"/>
                    <a:pt x="49085" y="13977"/>
                    <a:pt x="49085" y="24233"/>
                  </a:cubicBezTo>
                  <a:cubicBezTo>
                    <a:pt x="49085" y="25759"/>
                    <a:pt x="48942" y="27286"/>
                    <a:pt x="48703" y="28812"/>
                  </a:cubicBezTo>
                  <a:cubicBezTo>
                    <a:pt x="48703" y="29003"/>
                    <a:pt x="48656" y="29194"/>
                    <a:pt x="48608" y="29337"/>
                  </a:cubicBezTo>
                  <a:cubicBezTo>
                    <a:pt x="47606" y="35347"/>
                    <a:pt x="44649" y="40833"/>
                    <a:pt x="40165" y="44935"/>
                  </a:cubicBezTo>
                  <a:lnTo>
                    <a:pt x="39783" y="45316"/>
                  </a:lnTo>
                  <a:cubicBezTo>
                    <a:pt x="35514" y="49109"/>
                    <a:pt x="30148" y="51005"/>
                    <a:pt x="24787" y="51005"/>
                  </a:cubicBezTo>
                  <a:cubicBezTo>
                    <a:pt x="19427" y="51005"/>
                    <a:pt x="14073" y="49109"/>
                    <a:pt x="9827" y="45316"/>
                  </a:cubicBezTo>
                  <a:lnTo>
                    <a:pt x="9398" y="44935"/>
                  </a:lnTo>
                  <a:cubicBezTo>
                    <a:pt x="4962" y="40833"/>
                    <a:pt x="2004" y="35347"/>
                    <a:pt x="955" y="29384"/>
                  </a:cubicBezTo>
                  <a:cubicBezTo>
                    <a:pt x="955" y="29194"/>
                    <a:pt x="907" y="29003"/>
                    <a:pt x="907" y="28860"/>
                  </a:cubicBezTo>
                  <a:cubicBezTo>
                    <a:pt x="669" y="27333"/>
                    <a:pt x="525" y="25807"/>
                    <a:pt x="525" y="24280"/>
                  </a:cubicBezTo>
                  <a:cubicBezTo>
                    <a:pt x="525" y="14025"/>
                    <a:pt x="5773" y="5105"/>
                    <a:pt x="13500" y="621"/>
                  </a:cubicBezTo>
                  <a:lnTo>
                    <a:pt x="135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9"/>
            <p:cNvSpPr/>
            <p:nvPr/>
          </p:nvSpPr>
          <p:spPr>
            <a:xfrm>
              <a:off x="1222800" y="3451950"/>
              <a:ext cx="601050" cy="814525"/>
            </a:xfrm>
            <a:custGeom>
              <a:avLst/>
              <a:gdLst/>
              <a:ahLst/>
              <a:cxnLst/>
              <a:rect l="l" t="t" r="r" b="b"/>
              <a:pathLst>
                <a:path w="24042" h="32581" extrusionOk="0">
                  <a:moveTo>
                    <a:pt x="9970" y="1"/>
                  </a:moveTo>
                  <a:cubicBezTo>
                    <a:pt x="8301" y="96"/>
                    <a:pt x="6822" y="1241"/>
                    <a:pt x="6440" y="2863"/>
                  </a:cubicBezTo>
                  <a:lnTo>
                    <a:pt x="382" y="25712"/>
                  </a:lnTo>
                  <a:cubicBezTo>
                    <a:pt x="1" y="27047"/>
                    <a:pt x="382" y="28431"/>
                    <a:pt x="1336" y="29480"/>
                  </a:cubicBezTo>
                  <a:lnTo>
                    <a:pt x="3197" y="31388"/>
                  </a:lnTo>
                  <a:cubicBezTo>
                    <a:pt x="3721" y="31960"/>
                    <a:pt x="4437" y="32342"/>
                    <a:pt x="5248" y="32533"/>
                  </a:cubicBezTo>
                  <a:cubicBezTo>
                    <a:pt x="5438" y="32581"/>
                    <a:pt x="5582" y="32581"/>
                    <a:pt x="5772" y="32581"/>
                  </a:cubicBezTo>
                  <a:lnTo>
                    <a:pt x="18270" y="32581"/>
                  </a:lnTo>
                  <a:cubicBezTo>
                    <a:pt x="18461" y="32581"/>
                    <a:pt x="18652" y="32581"/>
                    <a:pt x="18795" y="32533"/>
                  </a:cubicBezTo>
                  <a:cubicBezTo>
                    <a:pt x="19606" y="32342"/>
                    <a:pt x="20321" y="31960"/>
                    <a:pt x="20894" y="31388"/>
                  </a:cubicBezTo>
                  <a:lnTo>
                    <a:pt x="22706" y="29480"/>
                  </a:lnTo>
                  <a:cubicBezTo>
                    <a:pt x="23660" y="28431"/>
                    <a:pt x="24042" y="27000"/>
                    <a:pt x="23660" y="25664"/>
                  </a:cubicBezTo>
                  <a:lnTo>
                    <a:pt x="17602" y="2863"/>
                  </a:lnTo>
                  <a:cubicBezTo>
                    <a:pt x="17173" y="1241"/>
                    <a:pt x="15742" y="96"/>
                    <a:pt x="14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9"/>
            <p:cNvSpPr/>
            <p:nvPr/>
          </p:nvSpPr>
          <p:spPr>
            <a:xfrm>
              <a:off x="1472050" y="3451950"/>
              <a:ext cx="102575" cy="602281"/>
            </a:xfrm>
            <a:custGeom>
              <a:avLst/>
              <a:gdLst/>
              <a:ahLst/>
              <a:cxnLst/>
              <a:rect l="l" t="t" r="r" b="b"/>
              <a:pathLst>
                <a:path w="4103" h="21562" extrusionOk="0">
                  <a:moveTo>
                    <a:pt x="0" y="1"/>
                  </a:moveTo>
                  <a:lnTo>
                    <a:pt x="0" y="21562"/>
                  </a:lnTo>
                  <a:lnTo>
                    <a:pt x="4102" y="21562"/>
                  </a:lnTo>
                  <a:lnTo>
                    <a:pt x="4102" y="1"/>
                  </a:lnTo>
                  <a:lnTo>
                    <a:pt x="3578" y="1"/>
                  </a:lnTo>
                  <a:lnTo>
                    <a:pt x="3578" y="21085"/>
                  </a:lnTo>
                  <a:lnTo>
                    <a:pt x="525" y="21085"/>
                  </a:lnTo>
                  <a:lnTo>
                    <a:pt x="5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9"/>
            <p:cNvSpPr/>
            <p:nvPr/>
          </p:nvSpPr>
          <p:spPr>
            <a:xfrm>
              <a:off x="1406450" y="3547350"/>
              <a:ext cx="233750" cy="270750"/>
            </a:xfrm>
            <a:custGeom>
              <a:avLst/>
              <a:gdLst/>
              <a:ahLst/>
              <a:cxnLst/>
              <a:rect l="l" t="t" r="r" b="b"/>
              <a:pathLst>
                <a:path w="9350" h="10830" extrusionOk="0">
                  <a:moveTo>
                    <a:pt x="3960" y="1"/>
                  </a:moveTo>
                  <a:cubicBezTo>
                    <a:pt x="3340" y="1"/>
                    <a:pt x="2767" y="430"/>
                    <a:pt x="2576" y="1050"/>
                  </a:cubicBezTo>
                  <a:lnTo>
                    <a:pt x="1" y="10829"/>
                  </a:lnTo>
                  <a:lnTo>
                    <a:pt x="9350" y="10829"/>
                  </a:lnTo>
                  <a:lnTo>
                    <a:pt x="6726" y="1050"/>
                  </a:lnTo>
                  <a:cubicBezTo>
                    <a:pt x="6583" y="430"/>
                    <a:pt x="6011" y="1"/>
                    <a:pt x="53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9"/>
            <p:cNvSpPr/>
            <p:nvPr/>
          </p:nvSpPr>
          <p:spPr>
            <a:xfrm>
              <a:off x="1801175" y="2804425"/>
              <a:ext cx="101400" cy="444825"/>
            </a:xfrm>
            <a:custGeom>
              <a:avLst/>
              <a:gdLst/>
              <a:ahLst/>
              <a:cxnLst/>
              <a:rect l="l" t="t" r="r" b="b"/>
              <a:pathLst>
                <a:path w="4056" h="17793" extrusionOk="0">
                  <a:moveTo>
                    <a:pt x="716" y="0"/>
                  </a:moveTo>
                  <a:cubicBezTo>
                    <a:pt x="334" y="0"/>
                    <a:pt x="0" y="287"/>
                    <a:pt x="0" y="668"/>
                  </a:cubicBezTo>
                  <a:lnTo>
                    <a:pt x="0" y="17077"/>
                  </a:lnTo>
                  <a:cubicBezTo>
                    <a:pt x="0" y="17459"/>
                    <a:pt x="334" y="17793"/>
                    <a:pt x="716" y="17793"/>
                  </a:cubicBezTo>
                  <a:lnTo>
                    <a:pt x="3387" y="17793"/>
                  </a:lnTo>
                  <a:cubicBezTo>
                    <a:pt x="3769" y="17793"/>
                    <a:pt x="4055" y="17459"/>
                    <a:pt x="4055" y="17077"/>
                  </a:cubicBezTo>
                  <a:lnTo>
                    <a:pt x="4055" y="668"/>
                  </a:lnTo>
                  <a:cubicBezTo>
                    <a:pt x="4055" y="287"/>
                    <a:pt x="3769" y="0"/>
                    <a:pt x="3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9"/>
            <p:cNvSpPr/>
            <p:nvPr/>
          </p:nvSpPr>
          <p:spPr>
            <a:xfrm>
              <a:off x="1776125" y="2896250"/>
              <a:ext cx="152675" cy="332725"/>
            </a:xfrm>
            <a:custGeom>
              <a:avLst/>
              <a:gdLst/>
              <a:ahLst/>
              <a:cxnLst/>
              <a:rect l="l" t="t" r="r" b="b"/>
              <a:pathLst>
                <a:path w="6107" h="13309" extrusionOk="0">
                  <a:moveTo>
                    <a:pt x="1575" y="0"/>
                  </a:moveTo>
                  <a:cubicBezTo>
                    <a:pt x="716" y="0"/>
                    <a:pt x="1" y="668"/>
                    <a:pt x="1" y="1527"/>
                  </a:cubicBezTo>
                  <a:lnTo>
                    <a:pt x="1" y="11782"/>
                  </a:lnTo>
                  <a:cubicBezTo>
                    <a:pt x="1" y="12641"/>
                    <a:pt x="716" y="13309"/>
                    <a:pt x="1575" y="13309"/>
                  </a:cubicBezTo>
                  <a:lnTo>
                    <a:pt x="4532" y="13309"/>
                  </a:lnTo>
                  <a:cubicBezTo>
                    <a:pt x="5391" y="13309"/>
                    <a:pt x="6106" y="12641"/>
                    <a:pt x="6106" y="11782"/>
                  </a:cubicBezTo>
                  <a:lnTo>
                    <a:pt x="6106" y="1527"/>
                  </a:lnTo>
                  <a:cubicBezTo>
                    <a:pt x="6106" y="668"/>
                    <a:pt x="5391" y="0"/>
                    <a:pt x="4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9"/>
            <p:cNvSpPr/>
            <p:nvPr/>
          </p:nvSpPr>
          <p:spPr>
            <a:xfrm>
              <a:off x="1142900" y="2804425"/>
              <a:ext cx="101400" cy="444825"/>
            </a:xfrm>
            <a:custGeom>
              <a:avLst/>
              <a:gdLst/>
              <a:ahLst/>
              <a:cxnLst/>
              <a:rect l="l" t="t" r="r" b="b"/>
              <a:pathLst>
                <a:path w="4056" h="17793" extrusionOk="0">
                  <a:moveTo>
                    <a:pt x="716" y="0"/>
                  </a:moveTo>
                  <a:cubicBezTo>
                    <a:pt x="335" y="0"/>
                    <a:pt x="1" y="287"/>
                    <a:pt x="1" y="668"/>
                  </a:cubicBezTo>
                  <a:lnTo>
                    <a:pt x="1" y="17077"/>
                  </a:lnTo>
                  <a:cubicBezTo>
                    <a:pt x="1" y="17459"/>
                    <a:pt x="335" y="17793"/>
                    <a:pt x="716" y="17793"/>
                  </a:cubicBezTo>
                  <a:lnTo>
                    <a:pt x="3387" y="17793"/>
                  </a:lnTo>
                  <a:cubicBezTo>
                    <a:pt x="3769" y="17793"/>
                    <a:pt x="4055" y="17459"/>
                    <a:pt x="4055" y="17077"/>
                  </a:cubicBezTo>
                  <a:lnTo>
                    <a:pt x="4055" y="668"/>
                  </a:lnTo>
                  <a:cubicBezTo>
                    <a:pt x="4055" y="287"/>
                    <a:pt x="3769" y="0"/>
                    <a:pt x="3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9"/>
            <p:cNvSpPr/>
            <p:nvPr/>
          </p:nvSpPr>
          <p:spPr>
            <a:xfrm>
              <a:off x="1117850" y="2896250"/>
              <a:ext cx="151475" cy="332725"/>
            </a:xfrm>
            <a:custGeom>
              <a:avLst/>
              <a:gdLst/>
              <a:ahLst/>
              <a:cxnLst/>
              <a:rect l="l" t="t" r="r" b="b"/>
              <a:pathLst>
                <a:path w="6059" h="13309" extrusionOk="0">
                  <a:moveTo>
                    <a:pt x="1575" y="0"/>
                  </a:moveTo>
                  <a:cubicBezTo>
                    <a:pt x="716" y="0"/>
                    <a:pt x="1" y="668"/>
                    <a:pt x="1" y="1527"/>
                  </a:cubicBezTo>
                  <a:lnTo>
                    <a:pt x="1" y="11782"/>
                  </a:lnTo>
                  <a:cubicBezTo>
                    <a:pt x="1" y="12641"/>
                    <a:pt x="716" y="13309"/>
                    <a:pt x="1575" y="13309"/>
                  </a:cubicBezTo>
                  <a:lnTo>
                    <a:pt x="4532" y="13309"/>
                  </a:lnTo>
                  <a:cubicBezTo>
                    <a:pt x="5391" y="13309"/>
                    <a:pt x="6059" y="12641"/>
                    <a:pt x="6059" y="11782"/>
                  </a:cubicBezTo>
                  <a:lnTo>
                    <a:pt x="6059" y="1527"/>
                  </a:lnTo>
                  <a:cubicBezTo>
                    <a:pt x="6059" y="668"/>
                    <a:pt x="5391" y="0"/>
                    <a:pt x="4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9"/>
            <p:cNvSpPr/>
            <p:nvPr/>
          </p:nvSpPr>
          <p:spPr>
            <a:xfrm>
              <a:off x="1367100" y="3992175"/>
              <a:ext cx="312450" cy="274300"/>
            </a:xfrm>
            <a:custGeom>
              <a:avLst/>
              <a:gdLst/>
              <a:ahLst/>
              <a:cxnLst/>
              <a:rect l="l" t="t" r="r" b="b"/>
              <a:pathLst>
                <a:path w="12498" h="10972" extrusionOk="0">
                  <a:moveTo>
                    <a:pt x="1670" y="0"/>
                  </a:moveTo>
                  <a:lnTo>
                    <a:pt x="0" y="10972"/>
                  </a:lnTo>
                  <a:lnTo>
                    <a:pt x="12498" y="10972"/>
                  </a:lnTo>
                  <a:lnTo>
                    <a:pt x="10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13054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926" name="Google Shape;1926;p80"/>
          <p:cNvSpPr txBox="1">
            <a:spLocks noGrp="1"/>
          </p:cNvSpPr>
          <p:nvPr>
            <p:ph type="title"/>
          </p:nvPr>
        </p:nvSpPr>
        <p:spPr>
          <a:xfrm>
            <a:off x="-596376" y="40847"/>
            <a:ext cx="8431966" cy="592200"/>
          </a:xfrm>
          <a:prstGeom prst="rect">
            <a:avLst/>
          </a:prstGeom>
        </p:spPr>
        <p:txBody>
          <a:bodyPr spcFirstLastPara="1" wrap="square" lIns="91425" tIns="91425" rIns="91425" bIns="91425" anchor="t" anchorCtr="0">
            <a:noAutofit/>
          </a:bodyPr>
          <a:lstStyle/>
          <a:p>
            <a:r>
              <a:rPr lang="en" sz="4400"/>
              <a:t>Target Data breach 2013(How it happened)</a:t>
            </a:r>
          </a:p>
        </p:txBody>
      </p:sp>
      <p:sp>
        <p:nvSpPr>
          <p:cNvPr id="3" name="TextBox 2">
            <a:extLst>
              <a:ext uri="{FF2B5EF4-FFF2-40B4-BE49-F238E27FC236}">
                <a16:creationId xmlns:a16="http://schemas.microsoft.com/office/drawing/2014/main" id="{BAB783E4-7B45-7C36-1366-7B9427E2E88C}"/>
              </a:ext>
            </a:extLst>
          </p:cNvPr>
          <p:cNvSpPr txBox="1"/>
          <p:nvPr/>
        </p:nvSpPr>
        <p:spPr>
          <a:xfrm>
            <a:off x="1457601" y="1348783"/>
            <a:ext cx="4194319"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solidFill>
                <a:latin typeface="Open Sans"/>
              </a:rPr>
              <a:t>Attacker gained access to the target’s network via </a:t>
            </a:r>
            <a:endParaRPr lang="en-GB" sz="2000">
              <a:solidFill>
                <a:schemeClr val="tx1"/>
              </a:solidFill>
              <a:latin typeface="Open Sans"/>
            </a:endParaRPr>
          </a:p>
          <a:p>
            <a:pPr marL="800100" lvl="1" indent="-342900">
              <a:buClr>
                <a:schemeClr val="accent5"/>
              </a:buClr>
              <a:buSzPct val="77000"/>
              <a:buFont typeface="Arial,Sans-Serif"/>
              <a:buChar char="•"/>
            </a:pPr>
            <a:r>
              <a:rPr lang="en-US" sz="2000">
                <a:solidFill>
                  <a:schemeClr val="tx1"/>
                </a:solidFill>
                <a:latin typeface="Open Sans"/>
              </a:rPr>
              <a:t>stolen credentials from third-party vendors acquired</a:t>
            </a:r>
            <a:r>
              <a:rPr lang="en-GB" sz="2000">
                <a:solidFill>
                  <a:schemeClr val="tx1"/>
                </a:solidFill>
                <a:latin typeface="Open Sans"/>
              </a:rPr>
              <a:t> </a:t>
            </a:r>
            <a:r>
              <a:rPr lang="en-US" sz="2000">
                <a:solidFill>
                  <a:schemeClr val="tx1"/>
                </a:solidFill>
                <a:latin typeface="Open Sans"/>
              </a:rPr>
              <a:t>via phishing. </a:t>
            </a:r>
            <a:endParaRPr lang="en-GB" sz="2000">
              <a:solidFill>
                <a:schemeClr val="tx1"/>
              </a:solidFill>
              <a:latin typeface="Open Sans"/>
            </a:endParaRPr>
          </a:p>
          <a:p>
            <a:pPr algn="l"/>
            <a:endParaRPr lang="en-GB" sz="2800"/>
          </a:p>
        </p:txBody>
      </p:sp>
      <p:sp>
        <p:nvSpPr>
          <p:cNvPr id="14" name="Google Shape;1589;p61">
            <a:extLst>
              <a:ext uri="{FF2B5EF4-FFF2-40B4-BE49-F238E27FC236}">
                <a16:creationId xmlns:a16="http://schemas.microsoft.com/office/drawing/2014/main" id="{2A138083-D378-537A-5F6A-0674B967057B}"/>
              </a:ext>
            </a:extLst>
          </p:cNvPr>
          <p:cNvSpPr/>
          <p:nvPr/>
        </p:nvSpPr>
        <p:spPr>
          <a:xfrm>
            <a:off x="618989" y="1241030"/>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endParaRPr lang="en-US">
              <a:solidFill>
                <a:schemeClr val="tx1"/>
              </a:solidFill>
              <a:latin typeface="Kartika"/>
            </a:endParaRPr>
          </a:p>
        </p:txBody>
      </p:sp>
      <p:sp>
        <p:nvSpPr>
          <p:cNvPr id="16" name="Google Shape;1597;p61">
            <a:extLst>
              <a:ext uri="{FF2B5EF4-FFF2-40B4-BE49-F238E27FC236}">
                <a16:creationId xmlns:a16="http://schemas.microsoft.com/office/drawing/2014/main" id="{08F1D11A-E77B-4EF8-04F1-CA9EB8962FE0}"/>
              </a:ext>
            </a:extLst>
          </p:cNvPr>
          <p:cNvSpPr txBox="1">
            <a:spLocks/>
          </p:cNvSpPr>
          <p:nvPr/>
        </p:nvSpPr>
        <p:spPr>
          <a:xfrm>
            <a:off x="618989" y="1314388"/>
            <a:ext cx="768000" cy="52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a:solidFill>
                  <a:schemeClr val="tx1"/>
                </a:solidFill>
                <a:latin typeface="Karantina"/>
              </a:rPr>
              <a:t>01</a:t>
            </a:r>
          </a:p>
        </p:txBody>
      </p:sp>
      <p:sp>
        <p:nvSpPr>
          <p:cNvPr id="22" name="Google Shape;1594;p61">
            <a:extLst>
              <a:ext uri="{FF2B5EF4-FFF2-40B4-BE49-F238E27FC236}">
                <a16:creationId xmlns:a16="http://schemas.microsoft.com/office/drawing/2014/main" id="{C5B518E9-F6B8-9895-AFBC-79A6CEF79837}"/>
              </a:ext>
            </a:extLst>
          </p:cNvPr>
          <p:cNvSpPr/>
          <p:nvPr/>
        </p:nvSpPr>
        <p:spPr>
          <a:xfrm>
            <a:off x="599339" y="3498820"/>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12;p61">
            <a:extLst>
              <a:ext uri="{FF2B5EF4-FFF2-40B4-BE49-F238E27FC236}">
                <a16:creationId xmlns:a16="http://schemas.microsoft.com/office/drawing/2014/main" id="{F64D6A87-C669-5DFC-B673-4AE7E76A960C}"/>
              </a:ext>
            </a:extLst>
          </p:cNvPr>
          <p:cNvSpPr txBox="1">
            <a:spLocks/>
          </p:cNvSpPr>
          <p:nvPr/>
        </p:nvSpPr>
        <p:spPr>
          <a:xfrm>
            <a:off x="599339" y="3564089"/>
            <a:ext cx="768000" cy="52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a:solidFill>
                  <a:schemeClr val="tx1"/>
                </a:solidFill>
                <a:latin typeface="Karantina"/>
              </a:rPr>
              <a:t>02</a:t>
            </a:r>
          </a:p>
        </p:txBody>
      </p:sp>
      <p:sp>
        <p:nvSpPr>
          <p:cNvPr id="2" name="TextBox 1">
            <a:extLst>
              <a:ext uri="{FF2B5EF4-FFF2-40B4-BE49-F238E27FC236}">
                <a16:creationId xmlns:a16="http://schemas.microsoft.com/office/drawing/2014/main" id="{9C73100B-09C9-9193-DB89-134C65535329}"/>
              </a:ext>
            </a:extLst>
          </p:cNvPr>
          <p:cNvSpPr txBox="1"/>
          <p:nvPr/>
        </p:nvSpPr>
        <p:spPr>
          <a:xfrm>
            <a:off x="1457601" y="3475936"/>
            <a:ext cx="3671960" cy="1231106"/>
          </a:xfrm>
          <a:prstGeom prst="rect">
            <a:avLst/>
          </a:prstGeom>
          <a:noFill/>
        </p:spPr>
        <p:txBody>
          <a:bodyPr wrap="square" rtlCol="0">
            <a:spAutoFit/>
          </a:bodyPr>
          <a:lstStyle/>
          <a:p>
            <a:r>
              <a:rPr lang="en-US" sz="2000" b="0"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After gaining access, they implanted malware into the system</a:t>
            </a:r>
            <a:r>
              <a:rPr lang="en-US" sz="2000" b="0" i="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
            </a:r>
          </a:p>
          <a:p>
            <a:endParaRPr lang="en-SG"/>
          </a:p>
        </p:txBody>
      </p:sp>
      <p:pic>
        <p:nvPicPr>
          <p:cNvPr id="13" name="Google Shape;1197;p41">
            <a:extLst>
              <a:ext uri="{FF2B5EF4-FFF2-40B4-BE49-F238E27FC236}">
                <a16:creationId xmlns:a16="http://schemas.microsoft.com/office/drawing/2014/main" id="{C5E0D7D9-6398-B7D7-3AEB-D1CBB7F1542E}"/>
              </a:ext>
            </a:extLst>
          </p:cNvPr>
          <p:cNvPicPr preferRelativeResize="0"/>
          <p:nvPr/>
        </p:nvPicPr>
        <p:blipFill>
          <a:blip r:embed="rId3"/>
          <a:srcRect l="16683" r="16683"/>
          <a:stretch/>
        </p:blipFill>
        <p:spPr>
          <a:xfrm>
            <a:off x="5792092" y="1200088"/>
            <a:ext cx="3053100" cy="3054900"/>
          </a:xfrm>
          <a:prstGeom prst="ellipse">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926" name="Google Shape;1926;p80"/>
          <p:cNvSpPr txBox="1">
            <a:spLocks noGrp="1"/>
          </p:cNvSpPr>
          <p:nvPr>
            <p:ph type="title"/>
          </p:nvPr>
        </p:nvSpPr>
        <p:spPr>
          <a:xfrm>
            <a:off x="-743274" y="86472"/>
            <a:ext cx="7704000" cy="592200"/>
          </a:xfrm>
          <a:prstGeom prst="rect">
            <a:avLst/>
          </a:prstGeom>
        </p:spPr>
        <p:txBody>
          <a:bodyPr spcFirstLastPara="1" wrap="square" lIns="91425" tIns="91425" rIns="91425" bIns="91425" anchor="t" anchorCtr="0">
            <a:noAutofit/>
          </a:bodyPr>
          <a:lstStyle/>
          <a:p>
            <a:r>
              <a:rPr lang="en" sz="4400"/>
              <a:t>Target Data  breach 2013(Effect)</a:t>
            </a:r>
          </a:p>
        </p:txBody>
      </p:sp>
      <p:sp>
        <p:nvSpPr>
          <p:cNvPr id="3" name="TextBox 2">
            <a:extLst>
              <a:ext uri="{FF2B5EF4-FFF2-40B4-BE49-F238E27FC236}">
                <a16:creationId xmlns:a16="http://schemas.microsoft.com/office/drawing/2014/main" id="{D0C132EF-0B7F-73A3-8EF7-30BCC1767890}"/>
              </a:ext>
            </a:extLst>
          </p:cNvPr>
          <p:cNvSpPr txBox="1"/>
          <p:nvPr/>
        </p:nvSpPr>
        <p:spPr>
          <a:xfrm>
            <a:off x="827550" y="1538715"/>
            <a:ext cx="501624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accent5"/>
              </a:buClr>
              <a:buSzPct val="77000"/>
              <a:buFont typeface="Arial"/>
              <a:buChar char="•"/>
            </a:pPr>
            <a:r>
              <a:rPr lang="en-US" sz="2000">
                <a:solidFill>
                  <a:srgbClr val="FFFFFF"/>
                </a:solidFill>
                <a:latin typeface="Open Sans"/>
              </a:rPr>
              <a:t>40 million credit and debit card records stolen</a:t>
            </a:r>
          </a:p>
          <a:p>
            <a:pPr marL="285750" indent="-285750">
              <a:buClr>
                <a:schemeClr val="accent5"/>
              </a:buClr>
              <a:buSzPct val="77000"/>
              <a:buFont typeface="Arial"/>
              <a:buChar char="•"/>
            </a:pPr>
            <a:endParaRPr lang="en-US" sz="2000">
              <a:solidFill>
                <a:srgbClr val="FFFFFF"/>
              </a:solidFill>
              <a:latin typeface="Open Sans"/>
            </a:endParaRPr>
          </a:p>
          <a:p>
            <a:pPr marL="285750" indent="-285750">
              <a:buClr>
                <a:schemeClr val="accent5"/>
              </a:buClr>
              <a:buSzPct val="77000"/>
              <a:buFont typeface="Arial"/>
              <a:buChar char="•"/>
            </a:pPr>
            <a:r>
              <a:rPr lang="en-US" sz="2000">
                <a:solidFill>
                  <a:srgbClr val="FFFFFF"/>
                </a:solidFill>
                <a:latin typeface="Open Sans"/>
              </a:rPr>
              <a:t>70 million customer records stolen</a:t>
            </a:r>
          </a:p>
        </p:txBody>
      </p:sp>
      <p:pic>
        <p:nvPicPr>
          <p:cNvPr id="4" name="Graphic 3" descr="Customer review with solid fill">
            <a:extLst>
              <a:ext uri="{FF2B5EF4-FFF2-40B4-BE49-F238E27FC236}">
                <a16:creationId xmlns:a16="http://schemas.microsoft.com/office/drawing/2014/main" id="{4B7159D0-B527-EC1D-F696-981F894F08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79613" y="2201334"/>
            <a:ext cx="740832" cy="740832"/>
          </a:xfrm>
          <a:prstGeom prst="rect">
            <a:avLst/>
          </a:prstGeom>
        </p:spPr>
      </p:pic>
      <p:pic>
        <p:nvPicPr>
          <p:cNvPr id="6" name="Graphic 5" descr="Credit card outline">
            <a:extLst>
              <a:ext uri="{FF2B5EF4-FFF2-40B4-BE49-F238E27FC236}">
                <a16:creationId xmlns:a16="http://schemas.microsoft.com/office/drawing/2014/main" id="{06A31E10-63B7-ADDA-1DB1-5C1AA165FA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2000" y="1393438"/>
            <a:ext cx="914400" cy="914400"/>
          </a:xfrm>
          <a:prstGeom prst="rect">
            <a:avLst/>
          </a:prstGeom>
        </p:spPr>
      </p:pic>
    </p:spTree>
    <p:extLst>
      <p:ext uri="{BB962C8B-B14F-4D97-AF65-F5344CB8AC3E}">
        <p14:creationId xmlns:p14="http://schemas.microsoft.com/office/powerpoint/2010/main" val="4016313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D41E-B6E5-CADD-1D2C-95406F4E90B4}"/>
              </a:ext>
            </a:extLst>
          </p:cNvPr>
          <p:cNvSpPr>
            <a:spLocks noGrp="1"/>
          </p:cNvSpPr>
          <p:nvPr>
            <p:ph type="title"/>
          </p:nvPr>
        </p:nvSpPr>
        <p:spPr>
          <a:xfrm>
            <a:off x="-1597290" y="-123398"/>
            <a:ext cx="7704000" cy="592200"/>
          </a:xfrm>
        </p:spPr>
        <p:txBody>
          <a:bodyPr/>
          <a:lstStyle/>
          <a:p>
            <a:r>
              <a:rPr lang="en-GB" sz="4400" err="1"/>
              <a:t>Shoneys</a:t>
            </a:r>
            <a:r>
              <a:rPr lang="en-GB" sz="4400"/>
              <a:t> 2017 attack</a:t>
            </a:r>
            <a:endParaRPr lang="en-US" sz="4400"/>
          </a:p>
        </p:txBody>
      </p:sp>
      <p:sp>
        <p:nvSpPr>
          <p:cNvPr id="3" name="TextBox 2">
            <a:extLst>
              <a:ext uri="{FF2B5EF4-FFF2-40B4-BE49-F238E27FC236}">
                <a16:creationId xmlns:a16="http://schemas.microsoft.com/office/drawing/2014/main" id="{702C710B-F90F-2783-CC42-FA5D9D8E320E}"/>
              </a:ext>
            </a:extLst>
          </p:cNvPr>
          <p:cNvSpPr txBox="1"/>
          <p:nvPr/>
        </p:nvSpPr>
        <p:spPr>
          <a:xfrm>
            <a:off x="635143" y="1150087"/>
            <a:ext cx="4836452" cy="32573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5000"/>
              </a:lnSpc>
              <a:spcBef>
                <a:spcPts val="1000"/>
              </a:spcBef>
            </a:pPr>
            <a:r>
              <a:rPr lang="en-GB" sz="2000">
                <a:solidFill>
                  <a:schemeClr val="tx1"/>
                </a:solidFill>
                <a:latin typeface="Open Sans"/>
              </a:rPr>
              <a:t>December 27,2016 to March 6,2017</a:t>
            </a:r>
            <a:endParaRPr lang="en-US" sz="2000">
              <a:solidFill>
                <a:schemeClr val="tx1"/>
              </a:solidFill>
              <a:latin typeface="Open Sans"/>
            </a:endParaRPr>
          </a:p>
          <a:p>
            <a:pPr>
              <a:lnSpc>
                <a:spcPct val="125000"/>
              </a:lnSpc>
              <a:spcBef>
                <a:spcPts val="1000"/>
              </a:spcBef>
            </a:pPr>
            <a:r>
              <a:rPr lang="en-GB" sz="2000">
                <a:solidFill>
                  <a:schemeClr val="tx1"/>
                </a:solidFill>
                <a:latin typeface="Open Sans"/>
              </a:rPr>
              <a:t>A Malware was remotely downloaded in Shoney's POS systems in 37 restaurants</a:t>
            </a:r>
            <a:endParaRPr lang="en-US" sz="2000">
              <a:solidFill>
                <a:schemeClr val="tx1"/>
              </a:solidFill>
              <a:latin typeface="Open Sans"/>
            </a:endParaRPr>
          </a:p>
          <a:p>
            <a:pPr marL="285750" indent="-285750">
              <a:lnSpc>
                <a:spcPct val="125000"/>
              </a:lnSpc>
              <a:spcBef>
                <a:spcPts val="1000"/>
              </a:spcBef>
              <a:buClr>
                <a:schemeClr val="accent5"/>
              </a:buClr>
              <a:buSzPct val="77000"/>
              <a:buFont typeface="Arial,Sans-Serif"/>
              <a:buChar char="•"/>
            </a:pPr>
            <a:r>
              <a:rPr lang="en-GB" sz="2000">
                <a:solidFill>
                  <a:schemeClr val="tx1"/>
                </a:solidFill>
                <a:latin typeface="Open Sans"/>
              </a:rPr>
              <a:t>Attacker gain access to customer payment card information and stole cash from it.</a:t>
            </a:r>
          </a:p>
          <a:p>
            <a:pPr algn="l"/>
            <a:endParaRPr lang="en-GB"/>
          </a:p>
        </p:txBody>
      </p:sp>
      <p:pic>
        <p:nvPicPr>
          <p:cNvPr id="4" name="Picture 4" descr="A picture containing text, road, outdoor, sky&#10;&#10;Description automatically generated">
            <a:extLst>
              <a:ext uri="{FF2B5EF4-FFF2-40B4-BE49-F238E27FC236}">
                <a16:creationId xmlns:a16="http://schemas.microsoft.com/office/drawing/2014/main" id="{A1204CCA-0243-938E-1037-7B51169F46B6}"/>
              </a:ext>
            </a:extLst>
          </p:cNvPr>
          <p:cNvPicPr>
            <a:picLocks noChangeAspect="1"/>
          </p:cNvPicPr>
          <p:nvPr/>
        </p:nvPicPr>
        <p:blipFill>
          <a:blip r:embed="rId2"/>
          <a:stretch>
            <a:fillRect/>
          </a:stretch>
        </p:blipFill>
        <p:spPr>
          <a:xfrm>
            <a:off x="5883427" y="291648"/>
            <a:ext cx="2903734" cy="235213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TextBox 4">
            <a:extLst>
              <a:ext uri="{FF2B5EF4-FFF2-40B4-BE49-F238E27FC236}">
                <a16:creationId xmlns:a16="http://schemas.microsoft.com/office/drawing/2014/main" id="{44D5AADE-81A2-E5CE-6715-65F1D1E51F77}"/>
              </a:ext>
            </a:extLst>
          </p:cNvPr>
          <p:cNvSpPr txBox="1"/>
          <p:nvPr/>
        </p:nvSpPr>
        <p:spPr>
          <a:xfrm>
            <a:off x="6846570" y="4825930"/>
            <a:ext cx="6544558" cy="307777"/>
          </a:xfrm>
          <a:prstGeom prst="rect">
            <a:avLst/>
          </a:prstGeom>
          <a:noFill/>
        </p:spPr>
        <p:txBody>
          <a:bodyPr wrap="square">
            <a:spAutoFit/>
          </a:bodyPr>
          <a:lstStyle/>
          <a:p>
            <a:r>
              <a:rPr lang="en-US" sz="1400">
                <a:solidFill>
                  <a:srgbClr val="00B0F0"/>
                </a:solidFill>
                <a:latin typeface="Open Sans" panose="020B0606030504020204" pitchFamily="34" charset="0"/>
                <a:ea typeface="Open Sans" panose="020B0606030504020204" pitchFamily="34" charset="0"/>
                <a:cs typeface="Open Sans" panose="020B0606030504020204" pitchFamily="34" charset="0"/>
                <a:hlinkClick r:id="rId3" action="ppaction://hlinksldjump">
                  <a:extLst>
                    <a:ext uri="{A12FA001-AC4F-418D-AE19-62706E023703}">
                      <ahyp:hlinkClr xmlns:ahyp="http://schemas.microsoft.com/office/drawing/2018/hyperlinkcolor" val="tx"/>
                    </a:ext>
                  </a:extLst>
                </a:hlinkClick>
              </a:rPr>
              <a:t>Back to the content page</a:t>
            </a:r>
            <a:endParaRPr lang="en-GB" sz="1400">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65566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CA841-002D-4C29-6B2B-0BB05B130DAB}"/>
              </a:ext>
            </a:extLst>
          </p:cNvPr>
          <p:cNvSpPr>
            <a:spLocks noGrp="1"/>
          </p:cNvSpPr>
          <p:nvPr>
            <p:ph type="title"/>
          </p:nvPr>
        </p:nvSpPr>
        <p:spPr>
          <a:xfrm>
            <a:off x="-1956293" y="2091063"/>
            <a:ext cx="7704000" cy="592200"/>
          </a:xfrm>
        </p:spPr>
        <p:txBody>
          <a:bodyPr/>
          <a:lstStyle/>
          <a:p>
            <a:r>
              <a:rPr lang="en-SG" sz="4400"/>
              <a:t>Team Learning</a:t>
            </a:r>
            <a:br>
              <a:rPr lang="en-SG" sz="4400"/>
            </a:br>
            <a:endParaRPr lang="en-SG" sz="4400"/>
          </a:p>
        </p:txBody>
      </p:sp>
    </p:spTree>
    <p:extLst>
      <p:ext uri="{BB962C8B-B14F-4D97-AF65-F5344CB8AC3E}">
        <p14:creationId xmlns:p14="http://schemas.microsoft.com/office/powerpoint/2010/main" val="2053175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C8024-ED00-D3B9-1A13-19C3C86264EE}"/>
              </a:ext>
            </a:extLst>
          </p:cNvPr>
          <p:cNvSpPr>
            <a:spLocks noGrp="1"/>
          </p:cNvSpPr>
          <p:nvPr>
            <p:ph type="title"/>
          </p:nvPr>
        </p:nvSpPr>
        <p:spPr>
          <a:xfrm>
            <a:off x="-729658" y="319674"/>
            <a:ext cx="7704000" cy="701709"/>
          </a:xfrm>
        </p:spPr>
        <p:txBody>
          <a:bodyPr/>
          <a:lstStyle/>
          <a:p>
            <a:r>
              <a:rPr lang="en-SG" sz="4400" b="0" i="0">
                <a:solidFill>
                  <a:srgbClr val="FFFFFF"/>
                </a:solidFill>
                <a:effectLst/>
                <a:latin typeface="Karantina" panose="020B0604020202020204" charset="-79"/>
                <a:cs typeface="Karantina" panose="020B0604020202020204" charset="-79"/>
              </a:rPr>
              <a:t>What we learnt from the attack</a:t>
            </a:r>
            <a:endParaRPr lang="en-SG" sz="4400">
              <a:latin typeface="Karantina" panose="020B0604020202020204" charset="-79"/>
              <a:cs typeface="Karantina" panose="020B0604020202020204" charset="-79"/>
            </a:endParaRPr>
          </a:p>
        </p:txBody>
      </p:sp>
      <p:sp>
        <p:nvSpPr>
          <p:cNvPr id="5" name="TextBox 4">
            <a:extLst>
              <a:ext uri="{FF2B5EF4-FFF2-40B4-BE49-F238E27FC236}">
                <a16:creationId xmlns:a16="http://schemas.microsoft.com/office/drawing/2014/main" id="{273BDD55-C4C2-EFC6-2B30-5B22DD86BC11}"/>
              </a:ext>
            </a:extLst>
          </p:cNvPr>
          <p:cNvSpPr txBox="1"/>
          <p:nvPr/>
        </p:nvSpPr>
        <p:spPr>
          <a:xfrm>
            <a:off x="1339784" y="2242877"/>
            <a:ext cx="5743280" cy="307777"/>
          </a:xfrm>
          <a:prstGeom prst="rect">
            <a:avLst/>
          </a:prstGeom>
          <a:noFill/>
        </p:spPr>
        <p:txBody>
          <a:bodyPr wrap="square">
            <a:spAutoFit/>
          </a:bodyPr>
          <a:lstStyle/>
          <a:p>
            <a:r>
              <a:rPr lang="en-GB"/>
              <a:t> </a:t>
            </a:r>
          </a:p>
        </p:txBody>
      </p:sp>
      <p:sp>
        <p:nvSpPr>
          <p:cNvPr id="6" name="Content Placeholder 2">
            <a:extLst>
              <a:ext uri="{FF2B5EF4-FFF2-40B4-BE49-F238E27FC236}">
                <a16:creationId xmlns:a16="http://schemas.microsoft.com/office/drawing/2014/main" id="{ED099036-936A-A412-E8EB-ADEFD140EA23}"/>
              </a:ext>
            </a:extLst>
          </p:cNvPr>
          <p:cNvSpPr>
            <a:spLocks noGrp="1"/>
          </p:cNvSpPr>
          <p:nvPr/>
        </p:nvSpPr>
        <p:spPr>
          <a:xfrm>
            <a:off x="900260" y="1428548"/>
            <a:ext cx="6146276" cy="210729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Clr>
                <a:schemeClr val="tx1"/>
              </a:buClr>
              <a:buFont typeface="+mj-lt"/>
              <a:buAutoNum type="arabicPeriod"/>
            </a:pPr>
            <a:r>
              <a:rPr lang="en-SG" sz="2900">
                <a:solidFill>
                  <a:schemeClr val="tx1"/>
                </a:solidFill>
                <a:latin typeface="Open Sans" panose="020B0606030504020204" pitchFamily="34" charset="0"/>
                <a:ea typeface="Open Sans" panose="020B0606030504020204" pitchFamily="34" charset="0"/>
                <a:cs typeface="Open Sans" panose="020B0606030504020204" pitchFamily="34" charset="0"/>
              </a:rPr>
              <a:t>Vulnerability in cybersecurity domains</a:t>
            </a:r>
          </a:p>
          <a:p>
            <a:pPr marL="514350" indent="-514350">
              <a:buClr>
                <a:schemeClr val="tx1"/>
              </a:buClr>
              <a:buFont typeface="+mj-lt"/>
              <a:buAutoNum type="arabicPeriod"/>
            </a:pPr>
            <a:r>
              <a:rPr lang="en-SG" sz="2900">
                <a:solidFill>
                  <a:schemeClr val="tx1"/>
                </a:solidFill>
                <a:latin typeface="Open Sans" panose="020B0606030504020204" pitchFamily="34" charset="0"/>
                <a:ea typeface="Open Sans" panose="020B0606030504020204" pitchFamily="34" charset="0"/>
                <a:cs typeface="Open Sans" panose="020B0606030504020204" pitchFamily="34" charset="0"/>
              </a:rPr>
              <a:t>Different systems and malware</a:t>
            </a:r>
          </a:p>
          <a:p>
            <a:pPr marL="514350" indent="-514350">
              <a:buClr>
                <a:schemeClr val="tx1"/>
              </a:buClr>
              <a:buFont typeface="+mj-lt"/>
              <a:buAutoNum type="arabicPeriod"/>
            </a:pPr>
            <a:r>
              <a:rPr lang="en-SG" sz="2900">
                <a:solidFill>
                  <a:schemeClr val="tx1"/>
                </a:solidFill>
                <a:latin typeface="Open Sans" panose="020B0606030504020204" pitchFamily="34" charset="0"/>
                <a:ea typeface="Open Sans" panose="020B0606030504020204" pitchFamily="34" charset="0"/>
                <a:cs typeface="Open Sans" panose="020B0606030504020204" pitchFamily="34" charset="0"/>
              </a:rPr>
              <a:t>Consequences of data breaches</a:t>
            </a:r>
          </a:p>
          <a:p>
            <a:pPr marL="514350" indent="-514350">
              <a:buClr>
                <a:schemeClr val="tx1"/>
              </a:buClr>
              <a:buFont typeface="+mj-lt"/>
              <a:buAutoNum type="arabicPeriod"/>
            </a:pPr>
            <a:r>
              <a:rPr lang="en-SG" sz="2900">
                <a:solidFill>
                  <a:schemeClr val="tx1"/>
                </a:solidFill>
                <a:latin typeface="Open Sans" panose="020B0606030504020204" pitchFamily="34" charset="0"/>
                <a:ea typeface="Open Sans" panose="020B0606030504020204" pitchFamily="34" charset="0"/>
                <a:cs typeface="Open Sans" panose="020B0606030504020204" pitchFamily="34" charset="0"/>
              </a:rPr>
              <a:t>Areas for improvement</a:t>
            </a:r>
          </a:p>
          <a:p>
            <a:pPr marL="514350" indent="-514350">
              <a:buFont typeface="+mj-lt"/>
              <a:buAutoNum type="arabicPeriod"/>
            </a:pPr>
            <a:endParaRPr lang="en-SG" sz="3200">
              <a:solidFill>
                <a:schemeClr val="tx1"/>
              </a:solidFill>
            </a:endParaRPr>
          </a:p>
          <a:p>
            <a:endParaRPr lang="en-SG" sz="3200">
              <a:solidFill>
                <a:schemeClr val="tx1"/>
              </a:solidFill>
            </a:endParaRPr>
          </a:p>
          <a:p>
            <a:pPr marL="0" indent="0">
              <a:buNone/>
            </a:pPr>
            <a:endParaRPr lang="en-SG" sz="2000">
              <a:solidFill>
                <a:schemeClr val="tx1"/>
              </a:solidFill>
            </a:endParaRPr>
          </a:p>
        </p:txBody>
      </p:sp>
    </p:spTree>
    <p:extLst>
      <p:ext uri="{BB962C8B-B14F-4D97-AF65-F5344CB8AC3E}">
        <p14:creationId xmlns:p14="http://schemas.microsoft.com/office/powerpoint/2010/main" val="1039653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C8024-ED00-D3B9-1A13-19C3C86264EE}"/>
              </a:ext>
            </a:extLst>
          </p:cNvPr>
          <p:cNvSpPr>
            <a:spLocks noGrp="1"/>
          </p:cNvSpPr>
          <p:nvPr>
            <p:ph type="title"/>
          </p:nvPr>
        </p:nvSpPr>
        <p:spPr>
          <a:xfrm>
            <a:off x="-209268" y="60498"/>
            <a:ext cx="7704000" cy="592200"/>
          </a:xfrm>
        </p:spPr>
        <p:txBody>
          <a:bodyPr/>
          <a:lstStyle/>
          <a:p>
            <a:r>
              <a:rPr lang="en-US" sz="4400"/>
              <a:t>1.Vulnerabilities in cybersecurity domains</a:t>
            </a:r>
            <a:endParaRPr lang="en-SG" sz="4400"/>
          </a:p>
        </p:txBody>
      </p:sp>
      <p:sp>
        <p:nvSpPr>
          <p:cNvPr id="6" name="TextBox 5">
            <a:extLst>
              <a:ext uri="{FF2B5EF4-FFF2-40B4-BE49-F238E27FC236}">
                <a16:creationId xmlns:a16="http://schemas.microsoft.com/office/drawing/2014/main" id="{DE188AFB-AD3D-808B-75E1-58F6E082A3AE}"/>
              </a:ext>
            </a:extLst>
          </p:cNvPr>
          <p:cNvSpPr txBox="1"/>
          <p:nvPr/>
        </p:nvSpPr>
        <p:spPr>
          <a:xfrm>
            <a:off x="672250" y="1679198"/>
            <a:ext cx="7629307" cy="2092881"/>
          </a:xfrm>
          <a:prstGeom prst="rect">
            <a:avLst/>
          </a:prstGeom>
          <a:noFill/>
        </p:spPr>
        <p:txBody>
          <a:bodyPr wrap="square">
            <a:spAutoFit/>
          </a:bodyPr>
          <a:lstStyle/>
          <a:p>
            <a:pPr marL="342900" indent="-342900" algn="l" rtl="0" fontAlgn="base">
              <a:buClr>
                <a:schemeClr val="accent5"/>
              </a:buClr>
              <a:buSzPct val="77000"/>
              <a:buFont typeface="Arial" panose="020B0604020202020204" pitchFamily="34" charset="0"/>
              <a:buChar char="•"/>
            </a:pPr>
            <a:r>
              <a:rPr lang="en-US"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Employees and third-party’s vendors in these companies lack sufficient training on the cyber security attack vectors</a:t>
            </a:r>
            <a:r>
              <a:rPr lang="en-US" sz="2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Clr>
                <a:schemeClr val="accent5"/>
              </a:buClr>
              <a:buSzPct val="77000"/>
            </a:pPr>
            <a:endParaRPr lang="en-US" sz="1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Clr>
                <a:schemeClr val="accent5"/>
              </a:buClr>
              <a:buSzPct val="77000"/>
              <a:buFont typeface="Arial" panose="020B0604020202020204" pitchFamily="34" charset="0"/>
              <a:buChar char="•"/>
            </a:pPr>
            <a:r>
              <a:rPr lang="en-US"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Software Systems lack the constant updates to provide up to date protection</a:t>
            </a:r>
          </a:p>
          <a:p>
            <a:pPr marL="342900" indent="-342900" algn="l" rtl="0" fontAlgn="base">
              <a:buClr>
                <a:schemeClr val="accent5"/>
              </a:buClr>
              <a:buSzPct val="77000"/>
              <a:buFont typeface="Arial" panose="020B0604020202020204" pitchFamily="34" charset="0"/>
              <a:buChar char="•"/>
            </a:pPr>
            <a:endParaRPr lang="en-US" sz="1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Clr>
                <a:schemeClr val="accent5"/>
              </a:buClr>
              <a:buSzPct val="77000"/>
              <a:buFont typeface="Arial" panose="020B0604020202020204" pitchFamily="34" charset="0"/>
              <a:buChar cha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A</a:t>
            </a:r>
            <a:r>
              <a:rPr lang="en-US"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ccess to systems for third-party vendors was too laxed</a:t>
            </a:r>
          </a:p>
          <a:p>
            <a:pPr algn="l" rtl="0" fontAlgn="base">
              <a:buClr>
                <a:schemeClr val="accent5"/>
              </a:buClr>
              <a:buSzPct val="77000"/>
            </a:pPr>
            <a:endParaRPr lang="en-US" sz="1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84496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40"/>
          <p:cNvSpPr txBox="1">
            <a:spLocks noGrp="1"/>
          </p:cNvSpPr>
          <p:nvPr>
            <p:ph type="subTitle" idx="1"/>
          </p:nvPr>
        </p:nvSpPr>
        <p:spPr>
          <a:xfrm>
            <a:off x="645314" y="1516742"/>
            <a:ext cx="5014724" cy="2273566"/>
          </a:xfrm>
          <a:prstGeom prst="rect">
            <a:avLst/>
          </a:prstGeom>
        </p:spPr>
        <p:txBody>
          <a:bodyPr spcFirstLastPara="1" wrap="square" lIns="91425" tIns="91425" rIns="91425" bIns="91425" anchor="ctr" anchorCtr="0">
            <a:noAutofit/>
          </a:bodyPr>
          <a:lstStyle/>
          <a:p>
            <a:pPr marL="0" indent="0" algn="l"/>
            <a:r>
              <a:rPr lang="en-GB" sz="2000"/>
              <a:t>In year 2014 Home Depot has faced their largest data breach yet. In total, the cybercriminals were able to steal data of over 50 million credit card details and 53 million email addresses.</a:t>
            </a:r>
            <a:endParaRPr lang="en-US" sz="2000"/>
          </a:p>
        </p:txBody>
      </p:sp>
      <p:sp>
        <p:nvSpPr>
          <p:cNvPr id="1189" name="Google Shape;1189;p40"/>
          <p:cNvSpPr txBox="1">
            <a:spLocks noGrp="1"/>
          </p:cNvSpPr>
          <p:nvPr>
            <p:ph type="title"/>
          </p:nvPr>
        </p:nvSpPr>
        <p:spPr>
          <a:xfrm>
            <a:off x="1253998" y="571137"/>
            <a:ext cx="3156900" cy="5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t>General Information</a:t>
            </a:r>
            <a:endParaRPr/>
          </a:p>
        </p:txBody>
      </p:sp>
      <p:pic>
        <p:nvPicPr>
          <p:cNvPr id="4" name="Google Shape;1197;p41" descr="A picture containing text, outdoor, sign, yellow&#10;&#10;Description automatically generated">
            <a:extLst>
              <a:ext uri="{FF2B5EF4-FFF2-40B4-BE49-F238E27FC236}">
                <a16:creationId xmlns:a16="http://schemas.microsoft.com/office/drawing/2014/main" id="{18DA12F6-DD2E-931D-5C9C-83436016982A}"/>
              </a:ext>
            </a:extLst>
          </p:cNvPr>
          <p:cNvPicPr preferRelativeResize="0"/>
          <p:nvPr/>
        </p:nvPicPr>
        <p:blipFill rotWithShape="1">
          <a:blip r:embed="rId3"/>
          <a:srcRect l="21819" r="21819"/>
          <a:stretch/>
        </p:blipFill>
        <p:spPr>
          <a:xfrm>
            <a:off x="5916448" y="664056"/>
            <a:ext cx="3053100" cy="3054900"/>
          </a:xfrm>
          <a:prstGeom prst="ellipse">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C8024-ED00-D3B9-1A13-19C3C86264EE}"/>
              </a:ext>
            </a:extLst>
          </p:cNvPr>
          <p:cNvSpPr>
            <a:spLocks noGrp="1"/>
          </p:cNvSpPr>
          <p:nvPr>
            <p:ph type="title"/>
          </p:nvPr>
        </p:nvSpPr>
        <p:spPr>
          <a:xfrm>
            <a:off x="-900644" y="261219"/>
            <a:ext cx="7704000" cy="592200"/>
          </a:xfrm>
        </p:spPr>
        <p:txBody>
          <a:bodyPr/>
          <a:lstStyle/>
          <a:p>
            <a:r>
              <a:rPr lang="en-US" sz="4400"/>
              <a:t>2.Different systems and malware</a:t>
            </a:r>
            <a:endParaRPr lang="en-SG" sz="4400"/>
          </a:p>
        </p:txBody>
      </p:sp>
      <p:sp>
        <p:nvSpPr>
          <p:cNvPr id="5" name="TextBox 4">
            <a:extLst>
              <a:ext uri="{FF2B5EF4-FFF2-40B4-BE49-F238E27FC236}">
                <a16:creationId xmlns:a16="http://schemas.microsoft.com/office/drawing/2014/main" id="{534A23F5-7EEB-0429-FAEA-2EA45559CFC2}"/>
              </a:ext>
            </a:extLst>
          </p:cNvPr>
          <p:cNvSpPr txBox="1"/>
          <p:nvPr/>
        </p:nvSpPr>
        <p:spPr>
          <a:xfrm>
            <a:off x="752439" y="1686233"/>
            <a:ext cx="5751644" cy="2154436"/>
          </a:xfrm>
          <a:prstGeom prst="rect">
            <a:avLst/>
          </a:prstGeom>
          <a:noFill/>
        </p:spPr>
        <p:txBody>
          <a:bodyPr wrap="square">
            <a:spAutoFit/>
          </a:bodyPr>
          <a:lstStyle/>
          <a:p>
            <a:pPr marL="342900" indent="-342900" algn="l" rtl="0" fontAlgn="base">
              <a:buClr>
                <a:schemeClr val="accent6">
                  <a:lumMod val="50000"/>
                </a:schemeClr>
              </a:buClr>
              <a:buFont typeface="Arial" panose="020B0604020202020204" pitchFamily="34" charset="0"/>
              <a:buChar char="•"/>
            </a:pPr>
            <a:r>
              <a:rPr lang="en-GB"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Learnt what a POS system is and how it works</a:t>
            </a:r>
            <a:r>
              <a:rPr lang="en-US" sz="2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Clr>
                <a:schemeClr val="accent6">
                  <a:lumMod val="50000"/>
                </a:schemeClr>
              </a:buClr>
            </a:pPr>
            <a:endParaRPr lang="en-US" sz="1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Clr>
                <a:schemeClr val="accent6">
                  <a:lumMod val="50000"/>
                </a:schemeClr>
              </a:buClr>
              <a:buFont typeface="Arial" panose="020B0604020202020204" pitchFamily="34" charset="0"/>
              <a:buChar char="•"/>
            </a:pPr>
            <a:r>
              <a:rPr lang="en-GB"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Learnt the different types of malware that target POS systems such as </a:t>
            </a:r>
            <a:r>
              <a:rPr lang="en-GB" sz="2000" b="0" i="0" u="none" strike="noStrike" err="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BlackPOS</a:t>
            </a:r>
            <a:r>
              <a:rPr lang="en-GB" sz="2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Clr>
                <a:schemeClr val="accent6">
                  <a:lumMod val="50000"/>
                </a:schemeClr>
              </a:buClr>
            </a:pPr>
            <a:endParaRPr lang="en-GB" sz="1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Clr>
                <a:schemeClr val="accent6">
                  <a:lumMod val="50000"/>
                </a:schemeClr>
              </a:buClr>
              <a:buFont typeface="Arial" panose="020B0604020202020204" pitchFamily="34" charset="0"/>
              <a:buChar char="•"/>
            </a:pPr>
            <a:r>
              <a:rPr lang="en-GB"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Learnt how the </a:t>
            </a:r>
            <a:r>
              <a:rPr lang="en-GB" sz="2000" b="0" i="0" u="none" strike="noStrike" err="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BlackPOS</a:t>
            </a:r>
            <a:r>
              <a:rPr lang="en-GB"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 malware works</a:t>
            </a:r>
            <a:endParaRPr lang="en-US" sz="2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p>
            <a:r>
              <a:rPr lang="en-GB"/>
              <a:t> </a:t>
            </a:r>
          </a:p>
        </p:txBody>
      </p:sp>
    </p:spTree>
    <p:extLst>
      <p:ext uri="{BB962C8B-B14F-4D97-AF65-F5344CB8AC3E}">
        <p14:creationId xmlns:p14="http://schemas.microsoft.com/office/powerpoint/2010/main" val="2875833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C8024-ED00-D3B9-1A13-19C3C86264EE}"/>
              </a:ext>
            </a:extLst>
          </p:cNvPr>
          <p:cNvSpPr>
            <a:spLocks noGrp="1"/>
          </p:cNvSpPr>
          <p:nvPr>
            <p:ph type="title"/>
          </p:nvPr>
        </p:nvSpPr>
        <p:spPr>
          <a:xfrm>
            <a:off x="-982420" y="231483"/>
            <a:ext cx="7704000" cy="592200"/>
          </a:xfrm>
        </p:spPr>
        <p:txBody>
          <a:bodyPr/>
          <a:lstStyle/>
          <a:p>
            <a:r>
              <a:rPr lang="en-US" sz="4400"/>
              <a:t>3.Consequences for data breach</a:t>
            </a:r>
            <a:endParaRPr lang="en-SG" sz="4400"/>
          </a:p>
        </p:txBody>
      </p:sp>
      <p:sp>
        <p:nvSpPr>
          <p:cNvPr id="5" name="TextBox 4">
            <a:extLst>
              <a:ext uri="{FF2B5EF4-FFF2-40B4-BE49-F238E27FC236}">
                <a16:creationId xmlns:a16="http://schemas.microsoft.com/office/drawing/2014/main" id="{534A23F5-7EEB-0429-FAEA-2EA45559CFC2}"/>
              </a:ext>
            </a:extLst>
          </p:cNvPr>
          <p:cNvSpPr txBox="1"/>
          <p:nvPr/>
        </p:nvSpPr>
        <p:spPr>
          <a:xfrm>
            <a:off x="819347" y="2028204"/>
            <a:ext cx="5751644" cy="1846659"/>
          </a:xfrm>
          <a:prstGeom prst="rect">
            <a:avLst/>
          </a:prstGeom>
          <a:noFill/>
        </p:spPr>
        <p:txBody>
          <a:bodyPr wrap="square">
            <a:spAutoFit/>
          </a:bodyPr>
          <a:lstStyle/>
          <a:p>
            <a:pPr marL="285750" indent="-285750" algn="l" rtl="0" fontAlgn="base">
              <a:buClr>
                <a:schemeClr val="accent6">
                  <a:lumMod val="75000"/>
                </a:schemeClr>
              </a:buClr>
              <a:buFont typeface="Arial" panose="020B0604020202020204" pitchFamily="34" charset="0"/>
              <a:buChar char="•"/>
            </a:pPr>
            <a:r>
              <a:rPr lang="en-SG"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Huge losses for the company.</a:t>
            </a:r>
            <a:r>
              <a:rPr lang="en-US" sz="2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Clr>
                <a:schemeClr val="accent6">
                  <a:lumMod val="75000"/>
                </a:schemeClr>
              </a:buClr>
            </a:pPr>
            <a:endParaRPr lang="en-US" sz="2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lgn="l" rtl="0" fontAlgn="base">
              <a:buClr>
                <a:schemeClr val="accent6">
                  <a:lumMod val="75000"/>
                </a:schemeClr>
              </a:buClr>
              <a:buFont typeface="Arial" panose="020B0604020202020204" pitchFamily="34" charset="0"/>
              <a:buChar char="•"/>
            </a:pPr>
            <a:r>
              <a:rPr lang="en-SG"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Pay fines/settlements to the government.</a:t>
            </a:r>
          </a:p>
          <a:p>
            <a:pPr algn="l" rtl="0" fontAlgn="base">
              <a:buClr>
                <a:schemeClr val="accent6">
                  <a:lumMod val="75000"/>
                </a:schemeClr>
              </a:buClr>
            </a:pPr>
            <a:r>
              <a:rPr lang="en-US" sz="2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a:t>
            </a:r>
          </a:p>
          <a:p>
            <a:pPr marL="285750" indent="-285750" algn="l" rtl="0" fontAlgn="base">
              <a:buClr>
                <a:schemeClr val="accent6">
                  <a:lumMod val="75000"/>
                </a:schemeClr>
              </a:buClr>
              <a:buFont typeface="Arial" panose="020B0604020202020204" pitchFamily="34" charset="0"/>
              <a:buChar char="•"/>
            </a:pPr>
            <a:r>
              <a:rPr lang="en-SG"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Loss of reputation for the company.</a:t>
            </a:r>
            <a:endParaRPr lang="en-US" sz="2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p>
            <a:r>
              <a:rPr lang="en-GB"/>
              <a:t> </a:t>
            </a:r>
          </a:p>
        </p:txBody>
      </p:sp>
    </p:spTree>
    <p:extLst>
      <p:ext uri="{BB962C8B-B14F-4D97-AF65-F5344CB8AC3E}">
        <p14:creationId xmlns:p14="http://schemas.microsoft.com/office/powerpoint/2010/main" val="34838840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C8024-ED00-D3B9-1A13-19C3C86264EE}"/>
              </a:ext>
            </a:extLst>
          </p:cNvPr>
          <p:cNvSpPr>
            <a:spLocks noGrp="1"/>
          </p:cNvSpPr>
          <p:nvPr>
            <p:ph type="title"/>
          </p:nvPr>
        </p:nvSpPr>
        <p:spPr>
          <a:xfrm>
            <a:off x="369852" y="103706"/>
            <a:ext cx="3852000" cy="592200"/>
          </a:xfrm>
        </p:spPr>
        <p:txBody>
          <a:bodyPr/>
          <a:lstStyle/>
          <a:p>
            <a:r>
              <a:rPr lang="en-SG" sz="4400"/>
              <a:t>4.Areas for improvement</a:t>
            </a:r>
            <a:br>
              <a:rPr lang="en-SG" sz="4400"/>
            </a:br>
            <a:endParaRPr lang="en-SG" sz="4400"/>
          </a:p>
        </p:txBody>
      </p:sp>
      <p:sp>
        <p:nvSpPr>
          <p:cNvPr id="5" name="TextBox 4">
            <a:extLst>
              <a:ext uri="{FF2B5EF4-FFF2-40B4-BE49-F238E27FC236}">
                <a16:creationId xmlns:a16="http://schemas.microsoft.com/office/drawing/2014/main" id="{534A23F5-7EEB-0429-FAEA-2EA45559CFC2}"/>
              </a:ext>
            </a:extLst>
          </p:cNvPr>
          <p:cNvSpPr txBox="1"/>
          <p:nvPr/>
        </p:nvSpPr>
        <p:spPr>
          <a:xfrm>
            <a:off x="723098" y="1605592"/>
            <a:ext cx="7425838" cy="3016210"/>
          </a:xfrm>
          <a:prstGeom prst="rect">
            <a:avLst/>
          </a:prstGeom>
          <a:noFill/>
        </p:spPr>
        <p:txBody>
          <a:bodyPr wrap="square">
            <a:spAutoFit/>
          </a:bodyPr>
          <a:lstStyle/>
          <a:p>
            <a:pPr marL="285750" indent="-285750" fontAlgn="base">
              <a:buClr>
                <a:schemeClr val="accent6">
                  <a:lumMod val="75000"/>
                </a:schemeClr>
              </a:buClr>
              <a:buFont typeface="Arial" panose="020B0604020202020204" pitchFamily="34" charset="0"/>
              <a:buChar char="•"/>
            </a:pPr>
            <a:r>
              <a:rPr lang="en-US"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Constant security updates are essential</a:t>
            </a:r>
            <a:r>
              <a:rPr lang="en-US" sz="2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a:t>
            </a:r>
          </a:p>
          <a:p>
            <a:pPr marL="285750" indent="-285750" algn="l" rtl="0" fontAlgn="base">
              <a:buClr>
                <a:schemeClr val="accent6">
                  <a:lumMod val="75000"/>
                </a:schemeClr>
              </a:buClr>
              <a:buFont typeface="Arial" panose="020B0604020202020204" pitchFamily="34" charset="0"/>
              <a:buChar char="•"/>
            </a:pPr>
            <a:endParaRPr lang="en-US"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lgn="l" rtl="0" fontAlgn="base">
              <a:buClr>
                <a:schemeClr val="accent6">
                  <a:lumMod val="75000"/>
                </a:schemeClr>
              </a:buClr>
              <a:buFont typeface="Arial" panose="020B0604020202020204" pitchFamily="34" charset="0"/>
              <a:buChar char="•"/>
            </a:pPr>
            <a:r>
              <a:rPr lang="en-US"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Areas containing valuable information need to be regularly checked</a:t>
            </a:r>
            <a:r>
              <a:rPr lang="en-US" sz="2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Clr>
                <a:schemeClr val="accent6">
                  <a:lumMod val="75000"/>
                </a:schemeClr>
              </a:buClr>
            </a:pPr>
            <a:endParaRPr lang="en-US" sz="1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p>
            <a:pPr algn="l" rtl="0" fontAlgn="base">
              <a:buClr>
                <a:schemeClr val="accent6">
                  <a:lumMod val="75000"/>
                </a:schemeClr>
              </a:buClr>
            </a:pPr>
            <a:endParaRPr lang="en-US" sz="1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lgn="l" rtl="0" fontAlgn="base">
              <a:buClr>
                <a:schemeClr val="accent6">
                  <a:lumMod val="75000"/>
                </a:schemeClr>
              </a:buClr>
              <a:buFont typeface="Arial" panose="020B0604020202020204" pitchFamily="34" charset="0"/>
              <a:buChar char="•"/>
            </a:pPr>
            <a:r>
              <a:rPr lang="en-US"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Employees must be better trained on social engineering scams</a:t>
            </a:r>
            <a:r>
              <a:rPr lang="en-US" sz="2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a:t>
            </a:r>
            <a:endParaRPr lang="en-US" sz="1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p>
            <a:pPr algn="l" rtl="0" fontAlgn="base">
              <a:buClr>
                <a:schemeClr val="accent6">
                  <a:lumMod val="75000"/>
                </a:schemeClr>
              </a:buClr>
            </a:pPr>
            <a:endParaRPr lang="en-US" sz="1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lgn="l" rtl="0" fontAlgn="base">
              <a:buClr>
                <a:schemeClr val="accent6">
                  <a:lumMod val="75000"/>
                </a:schemeClr>
              </a:buClr>
              <a:buFont typeface="Arial" panose="020B0604020202020204" pitchFamily="34" charset="0"/>
              <a:buChar char="•"/>
            </a:pPr>
            <a:r>
              <a:rPr lang="en-US"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All third-party vendors need to work with the main company to ensure complete cybersecurity in all sectors</a:t>
            </a:r>
            <a:endParaRPr lang="en-US" sz="2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11126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C8024-ED00-D3B9-1A13-19C3C86264EE}"/>
              </a:ext>
            </a:extLst>
          </p:cNvPr>
          <p:cNvSpPr>
            <a:spLocks noGrp="1"/>
          </p:cNvSpPr>
          <p:nvPr>
            <p:ph type="title"/>
          </p:nvPr>
        </p:nvSpPr>
        <p:spPr>
          <a:xfrm>
            <a:off x="-1443336" y="2119756"/>
            <a:ext cx="7704000" cy="592200"/>
          </a:xfrm>
        </p:spPr>
        <p:txBody>
          <a:bodyPr/>
          <a:lstStyle/>
          <a:p>
            <a:r>
              <a:rPr lang="en-SG" sz="4400"/>
              <a:t>Individual Learning</a:t>
            </a:r>
          </a:p>
        </p:txBody>
      </p:sp>
    </p:spTree>
    <p:extLst>
      <p:ext uri="{BB962C8B-B14F-4D97-AF65-F5344CB8AC3E}">
        <p14:creationId xmlns:p14="http://schemas.microsoft.com/office/powerpoint/2010/main" val="1378100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6646-B63F-4EF0-2A39-B6ADF5D6CBF2}"/>
              </a:ext>
            </a:extLst>
          </p:cNvPr>
          <p:cNvSpPr>
            <a:spLocks noGrp="1"/>
          </p:cNvSpPr>
          <p:nvPr>
            <p:ph type="title"/>
          </p:nvPr>
        </p:nvSpPr>
        <p:spPr>
          <a:xfrm>
            <a:off x="557561" y="350429"/>
            <a:ext cx="1904254" cy="592200"/>
          </a:xfrm>
        </p:spPr>
        <p:txBody>
          <a:bodyPr/>
          <a:lstStyle/>
          <a:p>
            <a:r>
              <a:rPr lang="en-SG" sz="4400"/>
              <a:t>Hui Xiang</a:t>
            </a:r>
          </a:p>
        </p:txBody>
      </p:sp>
      <p:sp>
        <p:nvSpPr>
          <p:cNvPr id="3" name="TextBox 2">
            <a:extLst>
              <a:ext uri="{FF2B5EF4-FFF2-40B4-BE49-F238E27FC236}">
                <a16:creationId xmlns:a16="http://schemas.microsoft.com/office/drawing/2014/main" id="{E9AF14A3-2631-609F-AEAB-B40892CBBF66}"/>
              </a:ext>
            </a:extLst>
          </p:cNvPr>
          <p:cNvSpPr txBox="1"/>
          <p:nvPr/>
        </p:nvSpPr>
        <p:spPr>
          <a:xfrm>
            <a:off x="631902" y="1241502"/>
            <a:ext cx="7129347" cy="2862322"/>
          </a:xfrm>
          <a:prstGeom prst="rect">
            <a:avLst/>
          </a:prstGeom>
          <a:noFill/>
        </p:spPr>
        <p:txBody>
          <a:bodyPr wrap="square" rtlCol="0">
            <a:spAutoFit/>
          </a:bodyPr>
          <a:lstStyle/>
          <a:p>
            <a:pPr marL="342900" indent="-342900">
              <a:buClr>
                <a:schemeClr val="accent5"/>
              </a:buClr>
              <a:buSzPct val="77000"/>
              <a:buFont typeface="Arial" panose="020B0604020202020204" pitchFamily="34" charset="0"/>
              <a:buChar char="•"/>
            </a:pPr>
            <a:r>
              <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rPr>
              <a:t>Learnt that end-users domain in an organisation are extremely vulnerable to social engineering attacks.</a:t>
            </a:r>
          </a:p>
          <a:p>
            <a:pPr marL="342900" indent="-342900">
              <a:buClr>
                <a:schemeClr val="accent5"/>
              </a:buClr>
              <a:buSzPct val="77000"/>
              <a:buFont typeface="Arial" panose="020B0604020202020204" pitchFamily="34" charset="0"/>
              <a:buChar char="•"/>
            </a:pPr>
            <a:endParaRPr lang="en-SG" sz="10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5"/>
              </a:buClr>
              <a:buSzPct val="77000"/>
              <a:buFont typeface="Arial" panose="020B0604020202020204" pitchFamily="34" charset="0"/>
              <a:buChar char="•"/>
            </a:pPr>
            <a:r>
              <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rPr>
              <a:t>Learnt that a data breach can have severe consequences on a company, causing them to lose money, reputation and trust</a:t>
            </a:r>
          </a:p>
          <a:p>
            <a:pPr>
              <a:buClr>
                <a:schemeClr val="accent5"/>
              </a:buClr>
              <a:buSzPct val="77000"/>
            </a:pPr>
            <a:endParaRPr lang="en-SG" sz="10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5"/>
              </a:buClr>
              <a:buSzPct val="77000"/>
              <a:buFont typeface="Arial" panose="020B0604020202020204" pitchFamily="34" charset="0"/>
              <a:buChar char="•"/>
            </a:pPr>
            <a:r>
              <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rPr>
              <a:t>Learnt that malwares in modern day society is extremely dangerous as they can steal unauthorised information</a:t>
            </a:r>
          </a:p>
        </p:txBody>
      </p:sp>
    </p:spTree>
    <p:extLst>
      <p:ext uri="{BB962C8B-B14F-4D97-AF65-F5344CB8AC3E}">
        <p14:creationId xmlns:p14="http://schemas.microsoft.com/office/powerpoint/2010/main" val="1374863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31133-ECF3-0957-6FCF-484FB41E319F}"/>
              </a:ext>
            </a:extLst>
          </p:cNvPr>
          <p:cNvSpPr>
            <a:spLocks noGrp="1"/>
          </p:cNvSpPr>
          <p:nvPr>
            <p:ph type="title"/>
          </p:nvPr>
        </p:nvSpPr>
        <p:spPr>
          <a:xfrm>
            <a:off x="333424" y="409902"/>
            <a:ext cx="2000898" cy="592200"/>
          </a:xfrm>
        </p:spPr>
        <p:txBody>
          <a:bodyPr/>
          <a:lstStyle/>
          <a:p>
            <a:r>
              <a:rPr lang="en-SG" sz="4400"/>
              <a:t>Ernest</a:t>
            </a:r>
          </a:p>
        </p:txBody>
      </p:sp>
      <p:sp>
        <p:nvSpPr>
          <p:cNvPr id="3" name="TextBox 2">
            <a:extLst>
              <a:ext uri="{FF2B5EF4-FFF2-40B4-BE49-F238E27FC236}">
                <a16:creationId xmlns:a16="http://schemas.microsoft.com/office/drawing/2014/main" id="{1B916F34-9B7D-3454-9EDC-1BABBE1980FE}"/>
              </a:ext>
            </a:extLst>
          </p:cNvPr>
          <p:cNvSpPr txBox="1"/>
          <p:nvPr/>
        </p:nvSpPr>
        <p:spPr>
          <a:xfrm>
            <a:off x="639337" y="1412488"/>
            <a:ext cx="7783551" cy="2769989"/>
          </a:xfrm>
          <a:prstGeom prst="rect">
            <a:avLst/>
          </a:prstGeom>
          <a:noFill/>
        </p:spPr>
        <p:txBody>
          <a:bodyPr wrap="square" rtlCol="0">
            <a:spAutoFit/>
          </a:bodyPr>
          <a:lstStyle/>
          <a:p>
            <a:pPr marL="342900" indent="-342900" algn="l" rtl="0" fontAlgn="base">
              <a:buClr>
                <a:schemeClr val="accent5"/>
              </a:buClr>
              <a:buSzPct val="77000"/>
              <a:buFont typeface="Arial" panose="020B0604020202020204" pitchFamily="34" charset="0"/>
              <a:buChar char="•"/>
            </a:pPr>
            <a:r>
              <a:rPr lang="en-US"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Malware can be modified to carry out specific tasks such as avoiding detection from an intrusion detection system</a:t>
            </a:r>
            <a:r>
              <a:rPr lang="en-US" sz="2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Clr>
                <a:schemeClr val="accent5"/>
              </a:buClr>
              <a:buSzPct val="77000"/>
            </a:pPr>
            <a:endParaRPr lang="en-US" sz="1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Clr>
                <a:schemeClr val="accent5"/>
              </a:buClr>
              <a:buSzPct val="77000"/>
              <a:buFont typeface="Arial" panose="020B0604020202020204" pitchFamily="34" charset="0"/>
              <a:buChar char="•"/>
            </a:pPr>
            <a:r>
              <a:rPr lang="en-US"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The point of attack may not start from the organization targeted but from third-party vendors</a:t>
            </a:r>
            <a:r>
              <a:rPr lang="en-US" sz="2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Clr>
                <a:schemeClr val="accent5"/>
              </a:buClr>
              <a:buSzPct val="77000"/>
            </a:pPr>
            <a:endParaRPr lang="en-US" sz="1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Clr>
                <a:schemeClr val="accent5"/>
              </a:buClr>
              <a:buSzPct val="77000"/>
              <a:buFont typeface="Arial" panose="020B0604020202020204" pitchFamily="34" charset="0"/>
              <a:buChar char="•"/>
            </a:pPr>
            <a:r>
              <a:rPr lang="en-US"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As long as there is a vulnerability, there will be room for attackers to exploit it, which may cause a chain reaction, causing other parts of the system to get affected </a:t>
            </a:r>
            <a:endParaRPr lang="en-US" sz="2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p>
            <a:endParaRPr lang="en-SG"/>
          </a:p>
        </p:txBody>
      </p:sp>
    </p:spTree>
    <p:extLst>
      <p:ext uri="{BB962C8B-B14F-4D97-AF65-F5344CB8AC3E}">
        <p14:creationId xmlns:p14="http://schemas.microsoft.com/office/powerpoint/2010/main" val="2851757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8BC54-1940-9DFA-5116-A5873A6CDCC2}"/>
              </a:ext>
            </a:extLst>
          </p:cNvPr>
          <p:cNvSpPr>
            <a:spLocks noGrp="1"/>
          </p:cNvSpPr>
          <p:nvPr>
            <p:ph type="title"/>
          </p:nvPr>
        </p:nvSpPr>
        <p:spPr>
          <a:xfrm>
            <a:off x="549014" y="328126"/>
            <a:ext cx="1748137" cy="592200"/>
          </a:xfrm>
        </p:spPr>
        <p:txBody>
          <a:bodyPr/>
          <a:lstStyle/>
          <a:p>
            <a:r>
              <a:rPr lang="en-SG" sz="4400"/>
              <a:t>Huang Wen </a:t>
            </a:r>
          </a:p>
        </p:txBody>
      </p:sp>
      <p:sp>
        <p:nvSpPr>
          <p:cNvPr id="4" name="TextBox 3">
            <a:extLst>
              <a:ext uri="{FF2B5EF4-FFF2-40B4-BE49-F238E27FC236}">
                <a16:creationId xmlns:a16="http://schemas.microsoft.com/office/drawing/2014/main" id="{16641565-07D1-73CD-491E-D52BA0D149A4}"/>
              </a:ext>
            </a:extLst>
          </p:cNvPr>
          <p:cNvSpPr txBox="1"/>
          <p:nvPr/>
        </p:nvSpPr>
        <p:spPr>
          <a:xfrm>
            <a:off x="549013" y="1286279"/>
            <a:ext cx="7270521" cy="3170099"/>
          </a:xfrm>
          <a:prstGeom prst="rect">
            <a:avLst/>
          </a:prstGeom>
          <a:noFill/>
        </p:spPr>
        <p:txBody>
          <a:bodyPr wrap="square">
            <a:spAutoFit/>
          </a:bodyPr>
          <a:lstStyle/>
          <a:p>
            <a:pPr marL="342900" indent="-342900" algn="l" rtl="0" fontAlgn="base">
              <a:buClr>
                <a:schemeClr val="accent5"/>
              </a:buClr>
              <a:buSzPct val="77000"/>
              <a:buFont typeface="Open Sans" panose="020B0606030504020204" pitchFamily="34" charset="0"/>
              <a:buChar char="•"/>
            </a:pPr>
            <a:r>
              <a:rPr lang="en-SG"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The end user domain is the weakest domain among the seven domains.</a:t>
            </a:r>
            <a:r>
              <a:rPr lang="en-US" sz="2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a:t>
            </a:r>
          </a:p>
          <a:p>
            <a:pPr marL="342900" indent="-342900" algn="l" rtl="0" fontAlgn="base">
              <a:buClr>
                <a:schemeClr val="accent5"/>
              </a:buClr>
              <a:buSzPct val="77000"/>
              <a:buFont typeface="Open Sans" panose="020B0606030504020204" pitchFamily="34" charset="0"/>
              <a:buChar char="•"/>
            </a:pPr>
            <a:endParaRPr lang="en-US" sz="2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Clr>
                <a:schemeClr val="accent5"/>
              </a:buClr>
              <a:buSzPct val="77000"/>
              <a:buFont typeface="Open Sans" panose="020B0606030504020204" pitchFamily="34" charset="0"/>
              <a:buChar char="•"/>
            </a:pPr>
            <a:r>
              <a:rPr lang="en-SG"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Many end-user unknowingly give out sensitive information to attackers</a:t>
            </a:r>
            <a:r>
              <a:rPr lang="en-US" sz="2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a:t>
            </a:r>
          </a:p>
          <a:p>
            <a:pPr marL="342900" indent="-342900" algn="l" rtl="0" fontAlgn="base">
              <a:buClr>
                <a:schemeClr val="accent5"/>
              </a:buClr>
              <a:buSzPct val="77000"/>
              <a:buFont typeface="Open Sans" panose="020B0606030504020204" pitchFamily="34" charset="0"/>
              <a:buChar char="•"/>
            </a:pPr>
            <a:endParaRPr lang="en-US" sz="2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Clr>
                <a:schemeClr val="accent5"/>
              </a:buClr>
              <a:buSzPct val="77000"/>
              <a:buFont typeface="Open Sans" panose="020B0606030504020204" pitchFamily="34" charset="0"/>
              <a:buChar char="•"/>
            </a:pPr>
            <a:r>
              <a:rPr lang="en-SG"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Attackers </a:t>
            </a:r>
            <a:r>
              <a:rPr lang="en-US"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often </a:t>
            </a:r>
            <a:r>
              <a:rPr lang="en-SG"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use the information stolen from the end-user to launch the attack successfully.</a:t>
            </a:r>
            <a:r>
              <a:rPr lang="en-US" sz="2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a:t>
            </a:r>
          </a:p>
          <a:p>
            <a:pPr marL="342900" indent="-342900" algn="l" rtl="0" fontAlgn="base">
              <a:buClr>
                <a:schemeClr val="accent5"/>
              </a:buClr>
              <a:buSzPct val="77000"/>
              <a:buFont typeface="Open Sans" panose="020B0606030504020204" pitchFamily="34" charset="0"/>
              <a:buChar char="•"/>
            </a:pPr>
            <a:endParaRPr lang="en-US" sz="2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Clr>
                <a:schemeClr val="accent5"/>
              </a:buClr>
              <a:buSzPct val="77000"/>
              <a:buFont typeface="Open Sans" panose="020B0606030504020204" pitchFamily="34" charset="0"/>
              <a:buChar char="•"/>
            </a:pPr>
            <a:r>
              <a:rPr lang="en-SG"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End-user cybersecurity education is important.</a:t>
            </a:r>
            <a:endParaRPr lang="en-US" sz="2000" b="0" i="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65716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B80C0-28EA-12C8-4967-B891E2902CDD}"/>
              </a:ext>
            </a:extLst>
          </p:cNvPr>
          <p:cNvSpPr>
            <a:spLocks noGrp="1"/>
          </p:cNvSpPr>
          <p:nvPr>
            <p:ph type="title"/>
          </p:nvPr>
        </p:nvSpPr>
        <p:spPr>
          <a:xfrm>
            <a:off x="340858" y="409902"/>
            <a:ext cx="1763005" cy="592200"/>
          </a:xfrm>
        </p:spPr>
        <p:txBody>
          <a:bodyPr/>
          <a:lstStyle/>
          <a:p>
            <a:r>
              <a:rPr lang="en-SG" sz="4400"/>
              <a:t>Vishwa</a:t>
            </a:r>
          </a:p>
        </p:txBody>
      </p:sp>
      <p:sp>
        <p:nvSpPr>
          <p:cNvPr id="4" name="TextBox 3">
            <a:extLst>
              <a:ext uri="{FF2B5EF4-FFF2-40B4-BE49-F238E27FC236}">
                <a16:creationId xmlns:a16="http://schemas.microsoft.com/office/drawing/2014/main" id="{BE469CCC-2553-DD23-5BDD-B4077E7D1A89}"/>
              </a:ext>
            </a:extLst>
          </p:cNvPr>
          <p:cNvSpPr txBox="1"/>
          <p:nvPr/>
        </p:nvSpPr>
        <p:spPr>
          <a:xfrm>
            <a:off x="340858" y="1552541"/>
            <a:ext cx="5616496" cy="2862322"/>
          </a:xfrm>
          <a:prstGeom prst="rect">
            <a:avLst/>
          </a:prstGeom>
          <a:noFill/>
        </p:spPr>
        <p:txBody>
          <a:bodyPr wrap="square">
            <a:spAutoFit/>
          </a:bodyPr>
          <a:lstStyle/>
          <a:p>
            <a:pPr marL="342900" indent="-342900" algn="l" rtl="0" fontAlgn="base">
              <a:buClr>
                <a:schemeClr val="accent5"/>
              </a:buClr>
              <a:buSzPct val="77000"/>
              <a:buFont typeface="Arial" panose="020B0604020202020204" pitchFamily="34" charset="0"/>
              <a:buChar char="•"/>
            </a:pPr>
            <a:r>
              <a:rPr lang="en-SG" sz="2000" b="0" i="0" u="none" strike="noStrike">
                <a:solidFill>
                  <a:srgbClr val="FFFFFF"/>
                </a:solidFill>
                <a:effectLst/>
                <a:latin typeface="Avenir Next LT Pro" panose="020B0504020202020204" pitchFamily="34" charset="0"/>
              </a:rPr>
              <a:t>Learnt about different types of malware, specifically POS targeted malwares such as </a:t>
            </a:r>
            <a:r>
              <a:rPr lang="en-SG" sz="2000" b="0" i="0" u="none" strike="noStrike" err="1">
                <a:solidFill>
                  <a:srgbClr val="FFFFFF"/>
                </a:solidFill>
                <a:effectLst/>
                <a:latin typeface="Avenir Next LT Pro" panose="020B0504020202020204" pitchFamily="34" charset="0"/>
              </a:rPr>
              <a:t>BlackPOS</a:t>
            </a:r>
            <a:r>
              <a:rPr lang="en-US" sz="2000" b="0" i="0">
                <a:solidFill>
                  <a:srgbClr val="FFFFFF"/>
                </a:solidFill>
                <a:effectLst/>
                <a:latin typeface="Avenir Next LT Pro" panose="020B0504020202020204" pitchFamily="34" charset="0"/>
              </a:rPr>
              <a:t>​</a:t>
            </a:r>
          </a:p>
          <a:p>
            <a:pPr algn="l" rtl="0" fontAlgn="base">
              <a:buClr>
                <a:schemeClr val="accent5"/>
              </a:buClr>
              <a:buSzPct val="77000"/>
            </a:pPr>
            <a:endParaRPr lang="en-US" sz="2000" b="0" i="0">
              <a:solidFill>
                <a:srgbClr val="FFFFFF"/>
              </a:solidFill>
              <a:effectLst/>
              <a:latin typeface="Arial" panose="020B0604020202020204" pitchFamily="34" charset="0"/>
            </a:endParaRPr>
          </a:p>
          <a:p>
            <a:pPr marL="342900" indent="-342900" algn="l" rtl="0" fontAlgn="base">
              <a:buClr>
                <a:schemeClr val="accent5"/>
              </a:buClr>
              <a:buSzPct val="77000"/>
              <a:buFont typeface="Arial" panose="020B0604020202020204" pitchFamily="34" charset="0"/>
              <a:buChar char="•"/>
            </a:pPr>
            <a:r>
              <a:rPr lang="en-SG" sz="2000" b="0" i="0" u="none" strike="noStrike">
                <a:solidFill>
                  <a:srgbClr val="FFFFFF"/>
                </a:solidFill>
                <a:effectLst/>
                <a:latin typeface="Avenir Next LT Pro" panose="020B0504020202020204" pitchFamily="34" charset="0"/>
              </a:rPr>
              <a:t>Learnt how crucial human vulnerability is for hackers to perform attacks</a:t>
            </a:r>
            <a:r>
              <a:rPr lang="en-US" sz="2000" b="0" i="0">
                <a:solidFill>
                  <a:srgbClr val="FFFFFF"/>
                </a:solidFill>
                <a:effectLst/>
                <a:latin typeface="Avenir Next LT Pro" panose="020B0504020202020204" pitchFamily="34" charset="0"/>
              </a:rPr>
              <a:t>​</a:t>
            </a:r>
          </a:p>
          <a:p>
            <a:pPr algn="l" rtl="0" fontAlgn="base">
              <a:buClr>
                <a:schemeClr val="accent5"/>
              </a:buClr>
              <a:buSzPct val="77000"/>
            </a:pPr>
            <a:endParaRPr lang="en-US" sz="2000" b="0" i="0">
              <a:solidFill>
                <a:srgbClr val="FFFFFF"/>
              </a:solidFill>
              <a:effectLst/>
              <a:latin typeface="Arial" panose="020B0604020202020204" pitchFamily="34" charset="0"/>
            </a:endParaRPr>
          </a:p>
          <a:p>
            <a:pPr marL="342900" indent="-342900" algn="l" rtl="0" fontAlgn="base">
              <a:buClr>
                <a:schemeClr val="accent5"/>
              </a:buClr>
              <a:buSzPct val="77000"/>
              <a:buFont typeface="Arial" panose="020B0604020202020204" pitchFamily="34" charset="0"/>
              <a:buChar char="•"/>
            </a:pPr>
            <a:r>
              <a:rPr lang="en-SG" sz="2000" b="0" i="0" u="none" strike="noStrike">
                <a:solidFill>
                  <a:srgbClr val="FFFFFF"/>
                </a:solidFill>
                <a:effectLst/>
                <a:latin typeface="Avenir Next LT Pro" panose="020B0504020202020204" pitchFamily="34" charset="0"/>
              </a:rPr>
              <a:t>Learnt how to make infographics in </a:t>
            </a:r>
            <a:r>
              <a:rPr lang="en-SG" sz="2000" b="0" i="0" u="none" strike="noStrike" err="1">
                <a:solidFill>
                  <a:srgbClr val="FFFFFF"/>
                </a:solidFill>
                <a:effectLst/>
                <a:latin typeface="Avenir Next LT Pro" panose="020B0504020202020204" pitchFamily="34" charset="0"/>
              </a:rPr>
              <a:t>powerpoint</a:t>
            </a:r>
            <a:endParaRPr lang="en-US" sz="2000" b="0" i="0">
              <a:solidFill>
                <a:srgbClr val="FFFFFF"/>
              </a:solidFill>
              <a:effectLst/>
              <a:latin typeface="Arial" panose="020B0604020202020204" pitchFamily="34" charset="0"/>
            </a:endParaRPr>
          </a:p>
        </p:txBody>
      </p:sp>
    </p:spTree>
    <p:extLst>
      <p:ext uri="{BB962C8B-B14F-4D97-AF65-F5344CB8AC3E}">
        <p14:creationId xmlns:p14="http://schemas.microsoft.com/office/powerpoint/2010/main" val="1733478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B299D-A392-6A54-6481-A6C52EA2F671}"/>
              </a:ext>
            </a:extLst>
          </p:cNvPr>
          <p:cNvSpPr>
            <a:spLocks noGrp="1"/>
          </p:cNvSpPr>
          <p:nvPr>
            <p:ph type="title"/>
          </p:nvPr>
        </p:nvSpPr>
        <p:spPr>
          <a:xfrm>
            <a:off x="275063" y="2275650"/>
            <a:ext cx="3383649" cy="592200"/>
          </a:xfrm>
        </p:spPr>
        <p:txBody>
          <a:bodyPr/>
          <a:lstStyle/>
          <a:p>
            <a:r>
              <a:rPr lang="en-SG" sz="4400"/>
              <a:t>Team Contribution</a:t>
            </a:r>
          </a:p>
        </p:txBody>
      </p:sp>
    </p:spTree>
    <p:extLst>
      <p:ext uri="{BB962C8B-B14F-4D97-AF65-F5344CB8AC3E}">
        <p14:creationId xmlns:p14="http://schemas.microsoft.com/office/powerpoint/2010/main" val="1331752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B4B8-E23D-AD1D-2B3C-A195E6941244}"/>
              </a:ext>
            </a:extLst>
          </p:cNvPr>
          <p:cNvSpPr>
            <a:spLocks noGrp="1"/>
          </p:cNvSpPr>
          <p:nvPr>
            <p:ph type="title"/>
          </p:nvPr>
        </p:nvSpPr>
        <p:spPr/>
        <p:txBody>
          <a:bodyPr/>
          <a:lstStyle/>
          <a:p>
            <a:r>
              <a:rPr lang="en-SG"/>
              <a:t>Members of the team</a:t>
            </a:r>
          </a:p>
        </p:txBody>
      </p:sp>
      <p:sp>
        <p:nvSpPr>
          <p:cNvPr id="3" name="Google Shape;2176;p92">
            <a:extLst>
              <a:ext uri="{FF2B5EF4-FFF2-40B4-BE49-F238E27FC236}">
                <a16:creationId xmlns:a16="http://schemas.microsoft.com/office/drawing/2014/main" id="{651155FE-82BE-56CD-2B11-D810C0EF030D}"/>
              </a:ext>
            </a:extLst>
          </p:cNvPr>
          <p:cNvSpPr txBox="1">
            <a:spLocks/>
          </p:cNvSpPr>
          <p:nvPr/>
        </p:nvSpPr>
        <p:spPr>
          <a:xfrm>
            <a:off x="488216" y="2617824"/>
            <a:ext cx="2776800" cy="371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rPr>
              <a:t>Hui Xiang </a:t>
            </a:r>
          </a:p>
        </p:txBody>
      </p:sp>
      <p:sp>
        <p:nvSpPr>
          <p:cNvPr id="4" name="Google Shape;2177;p92">
            <a:extLst>
              <a:ext uri="{FF2B5EF4-FFF2-40B4-BE49-F238E27FC236}">
                <a16:creationId xmlns:a16="http://schemas.microsoft.com/office/drawing/2014/main" id="{069891EC-5B14-3168-2D39-35D386375697}"/>
              </a:ext>
            </a:extLst>
          </p:cNvPr>
          <p:cNvSpPr txBox="1">
            <a:spLocks/>
          </p:cNvSpPr>
          <p:nvPr/>
        </p:nvSpPr>
        <p:spPr>
          <a:xfrm>
            <a:off x="1254800" y="3732400"/>
            <a:ext cx="2776800" cy="612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20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Google Shape;2178;p92">
            <a:extLst>
              <a:ext uri="{FF2B5EF4-FFF2-40B4-BE49-F238E27FC236}">
                <a16:creationId xmlns:a16="http://schemas.microsoft.com/office/drawing/2014/main" id="{420B5563-871E-4033-CA84-4EAF9B585880}"/>
              </a:ext>
            </a:extLst>
          </p:cNvPr>
          <p:cNvSpPr txBox="1">
            <a:spLocks/>
          </p:cNvSpPr>
          <p:nvPr/>
        </p:nvSpPr>
        <p:spPr>
          <a:xfrm>
            <a:off x="5112425" y="3887944"/>
            <a:ext cx="2628564" cy="45705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a:p>
        </p:txBody>
      </p:sp>
      <p:sp>
        <p:nvSpPr>
          <p:cNvPr id="6" name="Google Shape;2179;p92">
            <a:extLst>
              <a:ext uri="{FF2B5EF4-FFF2-40B4-BE49-F238E27FC236}">
                <a16:creationId xmlns:a16="http://schemas.microsoft.com/office/drawing/2014/main" id="{534CF357-BA4B-43EA-CAA2-755D9F078E68}"/>
              </a:ext>
            </a:extLst>
          </p:cNvPr>
          <p:cNvSpPr txBox="1">
            <a:spLocks/>
          </p:cNvSpPr>
          <p:nvPr/>
        </p:nvSpPr>
        <p:spPr>
          <a:xfrm>
            <a:off x="5554867" y="2596581"/>
            <a:ext cx="2776800" cy="371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rPr>
              <a:t>Ernest</a:t>
            </a:r>
          </a:p>
        </p:txBody>
      </p:sp>
      <p:pic>
        <p:nvPicPr>
          <p:cNvPr id="15" name="Picture 14">
            <a:extLst>
              <a:ext uri="{FF2B5EF4-FFF2-40B4-BE49-F238E27FC236}">
                <a16:creationId xmlns:a16="http://schemas.microsoft.com/office/drawing/2014/main" id="{587B5875-DDD3-0205-8C2E-FB1D48619513}"/>
              </a:ext>
            </a:extLst>
          </p:cNvPr>
          <p:cNvPicPr>
            <a:picLocks noChangeAspect="1"/>
          </p:cNvPicPr>
          <p:nvPr/>
        </p:nvPicPr>
        <p:blipFill>
          <a:blip r:embed="rId2"/>
          <a:stretch>
            <a:fillRect/>
          </a:stretch>
        </p:blipFill>
        <p:spPr>
          <a:xfrm>
            <a:off x="1172107" y="1286008"/>
            <a:ext cx="1341307" cy="1341307"/>
          </a:xfrm>
          <a:prstGeom prst="rect">
            <a:avLst/>
          </a:prstGeom>
        </p:spPr>
      </p:pic>
      <p:pic>
        <p:nvPicPr>
          <p:cNvPr id="17" name="Picture 16">
            <a:extLst>
              <a:ext uri="{FF2B5EF4-FFF2-40B4-BE49-F238E27FC236}">
                <a16:creationId xmlns:a16="http://schemas.microsoft.com/office/drawing/2014/main" id="{156AB171-3F73-5894-2F38-9DBABE2826E3}"/>
              </a:ext>
            </a:extLst>
          </p:cNvPr>
          <p:cNvPicPr>
            <a:picLocks noChangeAspect="1"/>
          </p:cNvPicPr>
          <p:nvPr/>
        </p:nvPicPr>
        <p:blipFill>
          <a:blip r:embed="rId3"/>
          <a:stretch>
            <a:fillRect/>
          </a:stretch>
        </p:blipFill>
        <p:spPr>
          <a:xfrm>
            <a:off x="6311479" y="1286008"/>
            <a:ext cx="1278838" cy="1278838"/>
          </a:xfrm>
          <a:prstGeom prst="rect">
            <a:avLst/>
          </a:prstGeom>
        </p:spPr>
      </p:pic>
      <p:pic>
        <p:nvPicPr>
          <p:cNvPr id="19" name="Picture 18">
            <a:extLst>
              <a:ext uri="{FF2B5EF4-FFF2-40B4-BE49-F238E27FC236}">
                <a16:creationId xmlns:a16="http://schemas.microsoft.com/office/drawing/2014/main" id="{08388DC3-83C7-7256-574B-A2A434986597}"/>
              </a:ext>
            </a:extLst>
          </p:cNvPr>
          <p:cNvPicPr>
            <a:picLocks noChangeAspect="1"/>
          </p:cNvPicPr>
          <p:nvPr/>
        </p:nvPicPr>
        <p:blipFill>
          <a:blip r:embed="rId4"/>
          <a:stretch>
            <a:fillRect/>
          </a:stretch>
        </p:blipFill>
        <p:spPr>
          <a:xfrm>
            <a:off x="1184465" y="3113149"/>
            <a:ext cx="1344360" cy="1344360"/>
          </a:xfrm>
          <a:prstGeom prst="rect">
            <a:avLst/>
          </a:prstGeom>
        </p:spPr>
      </p:pic>
      <p:sp>
        <p:nvSpPr>
          <p:cNvPr id="20" name="TextBox 19">
            <a:extLst>
              <a:ext uri="{FF2B5EF4-FFF2-40B4-BE49-F238E27FC236}">
                <a16:creationId xmlns:a16="http://schemas.microsoft.com/office/drawing/2014/main" id="{97AD362B-10B9-60E7-61C1-A8034359C890}"/>
              </a:ext>
            </a:extLst>
          </p:cNvPr>
          <p:cNvSpPr txBox="1"/>
          <p:nvPr/>
        </p:nvSpPr>
        <p:spPr>
          <a:xfrm>
            <a:off x="892415" y="4507504"/>
            <a:ext cx="1968403" cy="400110"/>
          </a:xfrm>
          <a:prstGeom prst="rect">
            <a:avLst/>
          </a:prstGeom>
          <a:noFill/>
        </p:spPr>
        <p:txBody>
          <a:bodyPr wrap="square" rtlCol="0">
            <a:spAutoFit/>
          </a:bodyPr>
          <a:lstStyle/>
          <a:p>
            <a:pPr algn="ctr"/>
            <a:r>
              <a:rPr lang="en-US" sz="2000">
                <a:solidFill>
                  <a:schemeClr val="tx1"/>
                </a:solidFill>
                <a:latin typeface="Open Sans" panose="020B0606030504020204" pitchFamily="34" charset="0"/>
                <a:ea typeface="Open Sans" panose="020B0606030504020204" pitchFamily="34" charset="0"/>
                <a:cs typeface="Open Sans" panose="020B0606030504020204" pitchFamily="34" charset="0"/>
              </a:rPr>
              <a:t>Vishwa</a:t>
            </a:r>
            <a:endParaRPr lang="en-GB" sz="20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26C58A7D-D9F4-D16C-8F62-98CBFD922001}"/>
              </a:ext>
            </a:extLst>
          </p:cNvPr>
          <p:cNvSpPr txBox="1"/>
          <p:nvPr/>
        </p:nvSpPr>
        <p:spPr>
          <a:xfrm>
            <a:off x="6000946" y="4507504"/>
            <a:ext cx="1884641" cy="400110"/>
          </a:xfrm>
          <a:prstGeom prst="rect">
            <a:avLst/>
          </a:prstGeom>
          <a:noFill/>
        </p:spPr>
        <p:txBody>
          <a:bodyPr wrap="square" rtlCol="0">
            <a:spAutoFit/>
          </a:bodyPr>
          <a:lstStyle/>
          <a:p>
            <a:pPr algn="ctr"/>
            <a:r>
              <a:rPr lang="en-US" sz="2000">
                <a:solidFill>
                  <a:schemeClr val="tx1"/>
                </a:solidFill>
                <a:latin typeface="Open Sans" panose="020B0606030504020204" pitchFamily="34" charset="0"/>
                <a:ea typeface="Open Sans" panose="020B0606030504020204" pitchFamily="34" charset="0"/>
                <a:cs typeface="Open Sans" panose="020B0606030504020204" pitchFamily="34" charset="0"/>
              </a:rPr>
              <a:t>Huang Wen</a:t>
            </a:r>
            <a:endParaRPr lang="en-GB" sz="20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5" name="Picture 24">
            <a:extLst>
              <a:ext uri="{FF2B5EF4-FFF2-40B4-BE49-F238E27FC236}">
                <a16:creationId xmlns:a16="http://schemas.microsoft.com/office/drawing/2014/main" id="{30CABDE0-1878-C03A-18BA-E6E2141980F7}"/>
              </a:ext>
            </a:extLst>
          </p:cNvPr>
          <p:cNvPicPr>
            <a:picLocks noChangeAspect="1"/>
          </p:cNvPicPr>
          <p:nvPr/>
        </p:nvPicPr>
        <p:blipFill>
          <a:blip r:embed="rId5"/>
          <a:stretch>
            <a:fillRect/>
          </a:stretch>
        </p:blipFill>
        <p:spPr>
          <a:xfrm>
            <a:off x="6311479" y="3125694"/>
            <a:ext cx="1327832" cy="1381810"/>
          </a:xfrm>
          <a:prstGeom prst="rect">
            <a:avLst/>
          </a:prstGeom>
        </p:spPr>
      </p:pic>
    </p:spTree>
    <p:extLst>
      <p:ext uri="{BB962C8B-B14F-4D97-AF65-F5344CB8AC3E}">
        <p14:creationId xmlns:p14="http://schemas.microsoft.com/office/powerpoint/2010/main" val="3393975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69DBE3-5551-185F-A305-42D4548F39C7}"/>
              </a:ext>
            </a:extLst>
          </p:cNvPr>
          <p:cNvSpPr>
            <a:spLocks noGrp="1"/>
          </p:cNvSpPr>
          <p:nvPr>
            <p:ph type="title"/>
          </p:nvPr>
        </p:nvSpPr>
        <p:spPr>
          <a:xfrm>
            <a:off x="604235" y="624468"/>
            <a:ext cx="5192379" cy="669073"/>
          </a:xfrm>
        </p:spPr>
        <p:txBody>
          <a:bodyPr/>
          <a:lstStyle/>
          <a:p>
            <a:pPr algn="l"/>
            <a:r>
              <a:rPr lang="en"/>
              <a:t>What will we be doing this lesson?</a:t>
            </a:r>
            <a:endParaRPr lang="en-GB"/>
          </a:p>
          <a:p>
            <a:endParaRPr lang="en-GB"/>
          </a:p>
        </p:txBody>
      </p:sp>
      <p:sp>
        <p:nvSpPr>
          <p:cNvPr id="6" name="TextBox 5">
            <a:extLst>
              <a:ext uri="{FF2B5EF4-FFF2-40B4-BE49-F238E27FC236}">
                <a16:creationId xmlns:a16="http://schemas.microsoft.com/office/drawing/2014/main" id="{914B6DA0-02C7-A2F1-4FC2-BEFF78A85B0A}"/>
              </a:ext>
            </a:extLst>
          </p:cNvPr>
          <p:cNvSpPr txBox="1"/>
          <p:nvPr/>
        </p:nvSpPr>
        <p:spPr>
          <a:xfrm>
            <a:off x="676507" y="1583473"/>
            <a:ext cx="7411844" cy="1323439"/>
          </a:xfrm>
          <a:prstGeom prst="rect">
            <a:avLst/>
          </a:prstGeom>
          <a:noFill/>
        </p:spPr>
        <p:txBody>
          <a:bodyPr wrap="square" rtlCol="0">
            <a:spAutoFit/>
          </a:bodyPr>
          <a:lstStyle/>
          <a:p>
            <a:r>
              <a:rPr lang="en-US"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In this bite-sized lesson, we will be going through the attack that home depot faced in 2014, explaining what are the possible vulnerabilities that led to the attack</a:t>
            </a: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 and lastly, the consequences for a data breach.</a:t>
            </a:r>
            <a:endParaRPr lang="en-SG" sz="2000">
              <a:latin typeface="Open Sans" panose="020B0606030504020204" pitchFamily="34" charset="0"/>
              <a:ea typeface="Open Sans" panose="020B0606030504020204" pitchFamily="34" charset="0"/>
              <a:cs typeface="Open Sans" panose="020B0606030504020204" pitchFamily="34" charset="0"/>
            </a:endParaRPr>
          </a:p>
        </p:txBody>
      </p:sp>
      <p:grpSp>
        <p:nvGrpSpPr>
          <p:cNvPr id="11" name="Google Shape;6987;p114">
            <a:extLst>
              <a:ext uri="{FF2B5EF4-FFF2-40B4-BE49-F238E27FC236}">
                <a16:creationId xmlns:a16="http://schemas.microsoft.com/office/drawing/2014/main" id="{68A9B720-8184-8934-5EDE-9EBDAD887947}"/>
              </a:ext>
            </a:extLst>
          </p:cNvPr>
          <p:cNvGrpSpPr/>
          <p:nvPr/>
        </p:nvGrpSpPr>
        <p:grpSpPr>
          <a:xfrm>
            <a:off x="6417347" y="3298237"/>
            <a:ext cx="1313497" cy="1256086"/>
            <a:chOff x="5045500" y="842250"/>
            <a:chExt cx="503875" cy="481850"/>
          </a:xfrm>
          <a:solidFill>
            <a:schemeClr val="tx1"/>
          </a:solidFill>
        </p:grpSpPr>
        <p:sp>
          <p:nvSpPr>
            <p:cNvPr id="12" name="Google Shape;6988;p114">
              <a:extLst>
                <a:ext uri="{FF2B5EF4-FFF2-40B4-BE49-F238E27FC236}">
                  <a16:creationId xmlns:a16="http://schemas.microsoft.com/office/drawing/2014/main" id="{EE2182B8-E448-F9B2-511F-DF1D767B3E11}"/>
                </a:ext>
              </a:extLst>
            </p:cNvPr>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6989;p114">
              <a:extLst>
                <a:ext uri="{FF2B5EF4-FFF2-40B4-BE49-F238E27FC236}">
                  <a16:creationId xmlns:a16="http://schemas.microsoft.com/office/drawing/2014/main" id="{9F4BDF59-6B07-CE9C-6074-5B9EA37FD773}"/>
                </a:ext>
              </a:extLst>
            </p:cNvPr>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 name="Google Shape;7406;p115">
            <a:extLst>
              <a:ext uri="{FF2B5EF4-FFF2-40B4-BE49-F238E27FC236}">
                <a16:creationId xmlns:a16="http://schemas.microsoft.com/office/drawing/2014/main" id="{9771FF87-2856-3610-5C4D-B3782E902801}"/>
              </a:ext>
            </a:extLst>
          </p:cNvPr>
          <p:cNvGrpSpPr/>
          <p:nvPr/>
        </p:nvGrpSpPr>
        <p:grpSpPr>
          <a:xfrm>
            <a:off x="690084" y="3314203"/>
            <a:ext cx="1361740" cy="1240119"/>
            <a:chOff x="-40378075" y="3267450"/>
            <a:chExt cx="317425" cy="289075"/>
          </a:xfrm>
          <a:solidFill>
            <a:schemeClr val="tx1"/>
          </a:solidFill>
        </p:grpSpPr>
        <p:sp>
          <p:nvSpPr>
            <p:cNvPr id="15" name="Google Shape;7407;p115">
              <a:extLst>
                <a:ext uri="{FF2B5EF4-FFF2-40B4-BE49-F238E27FC236}">
                  <a16:creationId xmlns:a16="http://schemas.microsoft.com/office/drawing/2014/main" id="{7906428E-2C0A-4118-ADF7-30A7C9F66A48}"/>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408;p115">
              <a:extLst>
                <a:ext uri="{FF2B5EF4-FFF2-40B4-BE49-F238E27FC236}">
                  <a16:creationId xmlns:a16="http://schemas.microsoft.com/office/drawing/2014/main" id="{49B350A7-44E7-A48E-4467-D098E03176FB}"/>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409;p115">
              <a:extLst>
                <a:ext uri="{FF2B5EF4-FFF2-40B4-BE49-F238E27FC236}">
                  <a16:creationId xmlns:a16="http://schemas.microsoft.com/office/drawing/2014/main" id="{558D34AF-AEEC-1459-7DE2-3D257B0B477C}"/>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10;p115">
              <a:extLst>
                <a:ext uri="{FF2B5EF4-FFF2-40B4-BE49-F238E27FC236}">
                  <a16:creationId xmlns:a16="http://schemas.microsoft.com/office/drawing/2014/main" id="{39A139E0-498C-77CC-C55D-D70AEB165B4D}"/>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800379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FC97F-CFC0-A40D-B14C-319673FA49BD}"/>
              </a:ext>
            </a:extLst>
          </p:cNvPr>
          <p:cNvSpPr>
            <a:spLocks noGrp="1"/>
          </p:cNvSpPr>
          <p:nvPr>
            <p:ph type="title"/>
          </p:nvPr>
        </p:nvSpPr>
        <p:spPr>
          <a:xfrm>
            <a:off x="720000" y="387600"/>
            <a:ext cx="2424644" cy="592200"/>
          </a:xfrm>
        </p:spPr>
        <p:txBody>
          <a:bodyPr/>
          <a:lstStyle/>
          <a:p>
            <a:r>
              <a:rPr lang="en-SG" sz="4400"/>
              <a:t>CONTRIBUTIONS</a:t>
            </a:r>
          </a:p>
        </p:txBody>
      </p:sp>
      <p:sp>
        <p:nvSpPr>
          <p:cNvPr id="3" name="TextBox 2">
            <a:extLst>
              <a:ext uri="{FF2B5EF4-FFF2-40B4-BE49-F238E27FC236}">
                <a16:creationId xmlns:a16="http://schemas.microsoft.com/office/drawing/2014/main" id="{4B0D4B7B-A6CE-63D1-A3DA-E692DEF38A8F}"/>
              </a:ext>
            </a:extLst>
          </p:cNvPr>
          <p:cNvSpPr txBox="1"/>
          <p:nvPr/>
        </p:nvSpPr>
        <p:spPr>
          <a:xfrm>
            <a:off x="892097" y="1605776"/>
            <a:ext cx="7002966" cy="2092881"/>
          </a:xfrm>
          <a:prstGeom prst="rect">
            <a:avLst/>
          </a:prstGeom>
          <a:noFill/>
        </p:spPr>
        <p:txBody>
          <a:bodyPr wrap="square" rtlCol="0">
            <a:spAutoFit/>
          </a:bodyPr>
          <a:lstStyle/>
          <a:p>
            <a:r>
              <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rPr>
              <a:t>Hui Xiang: Introduction, Attacks and damages, Actions taken</a:t>
            </a:r>
          </a:p>
          <a:p>
            <a:endParaRPr lang="en-SG" sz="10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rPr>
              <a:t>Ernest: How the attack Happened, related attacks</a:t>
            </a:r>
          </a:p>
          <a:p>
            <a:endParaRPr lang="en-SG" sz="10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rPr>
              <a:t>Huang Wen: Security Domain Involved, related attacks</a:t>
            </a:r>
          </a:p>
          <a:p>
            <a:endParaRPr lang="en-SG" sz="10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rPr>
              <a:t>Vishwa: Related attacks, attacks and damages</a:t>
            </a:r>
          </a:p>
        </p:txBody>
      </p:sp>
    </p:spTree>
    <p:extLst>
      <p:ext uri="{BB962C8B-B14F-4D97-AF65-F5344CB8AC3E}">
        <p14:creationId xmlns:p14="http://schemas.microsoft.com/office/powerpoint/2010/main" val="482582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DC3A7-7FF2-9838-ED7D-3F1DBD14E286}"/>
              </a:ext>
            </a:extLst>
          </p:cNvPr>
          <p:cNvSpPr>
            <a:spLocks noGrp="1"/>
          </p:cNvSpPr>
          <p:nvPr>
            <p:ph type="body" idx="1"/>
          </p:nvPr>
        </p:nvSpPr>
        <p:spPr/>
        <p:txBody>
          <a:bodyPr/>
          <a:lstStyle/>
          <a:p>
            <a:pPr algn="l" rtl="0" fontAlgn="base">
              <a:buFont typeface="Arial" panose="020B0604020202020204" pitchFamily="34" charset="0"/>
              <a:buChar char="•"/>
            </a:pPr>
            <a:r>
              <a:rPr lang="en-GB" sz="1600" b="0" i="0" u="sng"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hlinkClick r:id="rId2">
                  <a:extLst>
                    <a:ext uri="{A12FA001-AC4F-418D-AE19-62706E023703}">
                      <ahyp:hlinkClr xmlns:ahyp="http://schemas.microsoft.com/office/drawing/2018/hyperlinkcolor" val="tx"/>
                    </a:ext>
                  </a:extLst>
                </a:hlinkClick>
              </a:rPr>
              <a:t>https://slate.com/technology/2022/04/breached-excerpt-hartzog-solove-target.html</a:t>
            </a:r>
            <a:r>
              <a:rPr lang="en-GB" sz="1600" b="0" i="0">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Font typeface="Arial" panose="020B0604020202020204" pitchFamily="34" charset="0"/>
              <a:buChar char="•"/>
            </a:pPr>
            <a:r>
              <a:rPr lang="en-GB" sz="1600" b="0" i="0" u="sng"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https://www.bankinfosecurity.com/home-depot-53-million-emails-stolen-a-7537</a:t>
            </a:r>
            <a:r>
              <a:rPr lang="en-GB" sz="1600" b="0" i="0">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Font typeface="Arial" panose="020B0604020202020204" pitchFamily="34" charset="0"/>
              <a:buChar char="•"/>
            </a:pPr>
            <a:r>
              <a:rPr lang="en-GB" sz="1600" b="0" i="0" u="sng"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https://whatismyipaddress.com/homedepot-hack</a:t>
            </a:r>
            <a:r>
              <a:rPr lang="en-GB" sz="1600" b="0" i="0">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Font typeface="Arial" panose="020B0604020202020204" pitchFamily="34" charset="0"/>
              <a:buChar char="•"/>
            </a:pPr>
            <a:r>
              <a:rPr lang="en-GB" sz="1600" b="0" i="0" u="sng"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https://www.usatoday.com/story/money/business/2014/11/06/home-depot-hackers-stolen-data/18613167/</a:t>
            </a:r>
            <a:r>
              <a:rPr lang="en-GB" sz="1600" b="0" i="0">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Font typeface="Arial" panose="020B0604020202020204" pitchFamily="34" charset="0"/>
              <a:buChar char="•"/>
            </a:pPr>
            <a:r>
              <a:rPr lang="en-GB" sz="1600" b="0" i="0" u="sng"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rPr>
              <a:t>https://www.cnbc.com/2022/06/07/target-markdowns-plan-to-cut-inventory.html</a:t>
            </a:r>
            <a:r>
              <a:rPr lang="en-GB" sz="1600" b="0" i="0">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Font typeface="Arial" panose="020B0604020202020204" pitchFamily="34" charset="0"/>
              <a:buChar char="•"/>
            </a:pPr>
            <a:r>
              <a:rPr lang="en-GB" sz="1600" b="0" i="0" u="sng"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hlinkClick r:id="rId7">
                  <a:extLst>
                    <a:ext uri="{A12FA001-AC4F-418D-AE19-62706E023703}">
                      <ahyp:hlinkClr xmlns:ahyp="http://schemas.microsoft.com/office/drawing/2018/hyperlinkcolor" val="tx"/>
                    </a:ext>
                  </a:extLst>
                </a:hlinkClick>
              </a:rPr>
              <a:t>https://www.pcmag.com/news/malware-infected-shoneys-restaurants-for-months</a:t>
            </a:r>
            <a:r>
              <a:rPr lang="en-GB" sz="1600" b="0" i="0">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Font typeface="Arial" panose="020B0604020202020204" pitchFamily="34" charset="0"/>
              <a:buChar char="•"/>
            </a:pPr>
            <a:r>
              <a:rPr lang="en-GB" sz="1600" b="0" i="0" u="sng"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hlinkClick r:id="rId8">
                  <a:extLst>
                    <a:ext uri="{A12FA001-AC4F-418D-AE19-62706E023703}">
                      <ahyp:hlinkClr xmlns:ahyp="http://schemas.microsoft.com/office/drawing/2018/hyperlinkcolor" val="tx"/>
                    </a:ext>
                  </a:extLst>
                </a:hlinkClick>
              </a:rPr>
              <a:t>https://www.scmagazine.com/news/security-news/hacker-served-shoneys-pos-malware-for-three-months</a:t>
            </a:r>
            <a:endParaRPr lang="en-GB" sz="1600" b="0" i="0">
              <a:solidFill>
                <a:srgbClr val="00B0F0"/>
              </a:solidFill>
              <a:effectLst/>
              <a:latin typeface="Open Sans" panose="020B0606030504020204" pitchFamily="34" charset="0"/>
              <a:ea typeface="Open Sans" panose="020B0606030504020204" pitchFamily="34" charset="0"/>
              <a:cs typeface="Open Sans" panose="020B0606030504020204" pitchFamily="34" charset="0"/>
            </a:endParaRPr>
          </a:p>
          <a:p>
            <a:endParaRPr lang="en-GB"/>
          </a:p>
        </p:txBody>
      </p:sp>
      <p:sp>
        <p:nvSpPr>
          <p:cNvPr id="3" name="Title 2">
            <a:extLst>
              <a:ext uri="{FF2B5EF4-FFF2-40B4-BE49-F238E27FC236}">
                <a16:creationId xmlns:a16="http://schemas.microsoft.com/office/drawing/2014/main" id="{7DD5A4AA-6273-AAE1-119C-F1E7D99EEA06}"/>
              </a:ext>
            </a:extLst>
          </p:cNvPr>
          <p:cNvSpPr>
            <a:spLocks noGrp="1"/>
          </p:cNvSpPr>
          <p:nvPr>
            <p:ph type="title"/>
          </p:nvPr>
        </p:nvSpPr>
        <p:spPr/>
        <p:txBody>
          <a:bodyPr/>
          <a:lstStyle/>
          <a:p>
            <a:r>
              <a:rPr lang="en-US"/>
              <a:t>Reference</a:t>
            </a:r>
            <a:endParaRPr lang="en-GB"/>
          </a:p>
        </p:txBody>
      </p:sp>
    </p:spTree>
    <p:extLst>
      <p:ext uri="{BB962C8B-B14F-4D97-AF65-F5344CB8AC3E}">
        <p14:creationId xmlns:p14="http://schemas.microsoft.com/office/powerpoint/2010/main" val="4082570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DC3A7-7FF2-9838-ED7D-3F1DBD14E286}"/>
              </a:ext>
            </a:extLst>
          </p:cNvPr>
          <p:cNvSpPr>
            <a:spLocks noGrp="1"/>
          </p:cNvSpPr>
          <p:nvPr>
            <p:ph type="body" idx="1"/>
          </p:nvPr>
        </p:nvSpPr>
        <p:spPr/>
        <p:txBody>
          <a:bodyPr/>
          <a:lstStyle/>
          <a:p>
            <a:pPr algn="l" rtl="0" fontAlgn="base">
              <a:buFont typeface="Arial" panose="020B0604020202020204" pitchFamily="34" charset="0"/>
              <a:buChar char="•"/>
            </a:pPr>
            <a:r>
              <a:rPr lang="en-SG" sz="900" b="0" i="0" u="sng"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hlinkClick r:id="rId2">
                  <a:extLst>
                    <a:ext uri="{A12FA001-AC4F-418D-AE19-62706E023703}">
                      <ahyp:hlinkClr xmlns:ahyp="http://schemas.microsoft.com/office/drawing/2018/hyperlinkcolor" val="tx"/>
                    </a:ext>
                  </a:extLst>
                </a:hlinkClick>
              </a:rPr>
              <a:t>https://whatismyipaddress.com/homedepot-hack#:~:text=The%20terminals%20were%20identified%20on,then%20waited%20for%20an%20opportunity</a:t>
            </a:r>
            <a:r>
              <a:rPr lang="en-SG" sz="900" b="0" i="0">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Font typeface="Arial" panose="020B0604020202020204" pitchFamily="34" charset="0"/>
              <a:buChar char="•"/>
            </a:pPr>
            <a:r>
              <a:rPr lang="en-SG" sz="900" b="0" i="0" u="sng"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https://www.arctitan.com/blog/case-study-data-breach-cost-home-depot-179-million/#:~:text=Last%20year%2C%20Home%20Depot%20agreed,those%20affected%20by%20the%20breach</a:t>
            </a:r>
            <a:r>
              <a:rPr lang="en-SG" sz="900" b="0" i="0" u="none"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r>
              <a:rPr lang="en-SG" sz="900" b="0" i="0">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Font typeface="Arial" panose="020B0604020202020204" pitchFamily="34" charset="0"/>
              <a:buChar char="•"/>
            </a:pPr>
            <a:r>
              <a:rPr lang="en-SG" sz="900" b="0" i="0" u="sng"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https://www.bankinfosecurity.com/examining-home-depot-breach-a-7339</a:t>
            </a:r>
            <a:r>
              <a:rPr lang="en-SG" sz="900" b="0" i="0">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Font typeface="Arial" panose="020B0604020202020204" pitchFamily="34" charset="0"/>
              <a:buChar char="•"/>
            </a:pPr>
            <a:r>
              <a:rPr lang="en-SG" sz="900" b="0" i="0" u="sng"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https://duo.com/decipher/home-depot-settles-with-states-over-2014-data-breach#:~:text=Attackers%20had%20infiltrated%20Home%20Depot's,to%20implement%20specific%20security%20measures</a:t>
            </a:r>
            <a:r>
              <a:rPr lang="en-SG" sz="900" b="0" i="0" u="none"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r>
              <a:rPr lang="en-SG" sz="900" b="0" i="0">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Font typeface="Arial" panose="020B0604020202020204" pitchFamily="34" charset="0"/>
              <a:buChar char="•"/>
            </a:pPr>
            <a:r>
              <a:rPr lang="en-SG" sz="900" b="0" i="0" u="sng"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rPr>
              <a:t>https://www.trendmicro.com/vinfo/pl/security/news/cyber-attacks/home-depot-confirms-breach-of-us-and-canada-stores-reported-to-be-largest-in-record</a:t>
            </a:r>
            <a:r>
              <a:rPr lang="en-SG" sz="900" b="0" i="0">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Font typeface="Arial" panose="020B0604020202020204" pitchFamily="34" charset="0"/>
              <a:buChar char="•"/>
            </a:pPr>
            <a:r>
              <a:rPr lang="en-SG" sz="900" b="0" i="0" u="sng"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hlinkClick r:id="rId7">
                  <a:extLst>
                    <a:ext uri="{A12FA001-AC4F-418D-AE19-62706E023703}">
                      <ahyp:hlinkClr xmlns:ahyp="http://schemas.microsoft.com/office/drawing/2018/hyperlinkcolor" val="tx"/>
                    </a:ext>
                  </a:extLst>
                </a:hlinkClick>
              </a:rPr>
              <a:t>https://ir.homedepot.com/news-releases/2014/11-06-2014-014517315</a:t>
            </a:r>
            <a:r>
              <a:rPr lang="en-SG" sz="900" b="0" i="0">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Font typeface="Arial" panose="020B0604020202020204" pitchFamily="34" charset="0"/>
              <a:buChar char="•"/>
            </a:pPr>
            <a:r>
              <a:rPr lang="en-SG" sz="900" b="0" i="0" u="sng"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hlinkClick r:id="rId8">
                  <a:extLst>
                    <a:ext uri="{A12FA001-AC4F-418D-AE19-62706E023703}">
                      <ahyp:hlinkClr xmlns:ahyp="http://schemas.microsoft.com/office/drawing/2018/hyperlinkcolor" val="tx"/>
                    </a:ext>
                  </a:extLst>
                </a:hlinkClick>
              </a:rPr>
              <a:t>https://www.arctitan.com/blog/case-study-data-breach-cost-home-depot-179-million/</a:t>
            </a:r>
            <a:r>
              <a:rPr lang="en-SG" sz="900" b="0" i="0">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Font typeface="Arial" panose="020B0604020202020204" pitchFamily="34" charset="0"/>
              <a:buChar char="•"/>
            </a:pPr>
            <a:r>
              <a:rPr lang="en-SG" sz="900" b="0" i="0" u="sng"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hlinkClick r:id="rId9">
                  <a:extLst>
                    <a:ext uri="{A12FA001-AC4F-418D-AE19-62706E023703}">
                      <ahyp:hlinkClr xmlns:ahyp="http://schemas.microsoft.com/office/drawing/2018/hyperlinkcolor" val="tx"/>
                    </a:ext>
                  </a:extLst>
                </a:hlinkClick>
              </a:rPr>
              <a:t>https://www.arctitan.com/blog/case-study-data-breach-cost-home-depot-179-million/#:~:text=The%20Home%20Depot%20data%20breach,around%2053%20million%20email%20addresses</a:t>
            </a:r>
            <a:r>
              <a:rPr lang="en-SG" sz="900" b="0" i="0" u="none"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r>
              <a:rPr lang="en-SG" sz="900" b="0" i="0">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Font typeface="Arial" panose="020B0604020202020204" pitchFamily="34" charset="0"/>
              <a:buChar char="•"/>
            </a:pPr>
            <a:r>
              <a:rPr lang="en-SG" sz="900" b="0" i="0" u="sng"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hlinkClick r:id="rId10">
                  <a:extLst>
                    <a:ext uri="{A12FA001-AC4F-418D-AE19-62706E023703}">
                      <ahyp:hlinkClr xmlns:ahyp="http://schemas.microsoft.com/office/drawing/2018/hyperlinkcolor" val="tx"/>
                    </a:ext>
                  </a:extLst>
                </a:hlinkClick>
              </a:rPr>
              <a:t>https://squareup.com/us/en/townsquare/what-pos-system#:~:text=A%20point%20of%20sale%2C%20or,business%20to%20make%20those%20sales</a:t>
            </a:r>
            <a:r>
              <a:rPr lang="en-SG" sz="900" b="0" i="0" u="none"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r>
              <a:rPr lang="en-SG" sz="900" b="0" i="0">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Font typeface="Arial" panose="020B0604020202020204" pitchFamily="34" charset="0"/>
              <a:buChar char="•"/>
            </a:pPr>
            <a:r>
              <a:rPr lang="en-SG" sz="900" b="0" i="0" u="sng"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hlinkClick r:id="rId11">
                  <a:extLst>
                    <a:ext uri="{A12FA001-AC4F-418D-AE19-62706E023703}">
                      <ahyp:hlinkClr xmlns:ahyp="http://schemas.microsoft.com/office/drawing/2018/hyperlinkcolor" val="tx"/>
                    </a:ext>
                  </a:extLst>
                </a:hlinkClick>
              </a:rPr>
              <a:t>https://www.webtitan.com/blog/cost-retail-data-breach-179-million-home-depot/#:~:text=In%202016%2C%20Home%20Depot%20agreed,monitoring%20services%20to%20breach%20victims</a:t>
            </a:r>
            <a:r>
              <a:rPr lang="en-SG" sz="900" b="0" i="0" u="none"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r>
              <a:rPr lang="en-SG" sz="900" b="0" i="0">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Font typeface="Arial" panose="020B0604020202020204" pitchFamily="34" charset="0"/>
              <a:buChar char="•"/>
            </a:pPr>
            <a:r>
              <a:rPr lang="en-SG" sz="900" b="0" i="0" u="sng"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hlinkClick r:id="rId7">
                  <a:extLst>
                    <a:ext uri="{A12FA001-AC4F-418D-AE19-62706E023703}">
                      <ahyp:hlinkClr xmlns:ahyp="http://schemas.microsoft.com/office/drawing/2018/hyperlinkcolor" val="tx"/>
                    </a:ext>
                  </a:extLst>
                </a:hlinkClick>
              </a:rPr>
              <a:t>https://ir.homedepot.com/news-releases/2014/11-06-2014-014517315</a:t>
            </a:r>
            <a:r>
              <a:rPr lang="en-SG" sz="900" b="0" i="0">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Font typeface="Arial" panose="020B0604020202020204" pitchFamily="34" charset="0"/>
              <a:buChar char="•"/>
            </a:pPr>
            <a:r>
              <a:rPr lang="en-SG" sz="900" b="0" i="0" u="sng"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hlinkClick r:id="rId12">
                  <a:extLst>
                    <a:ext uri="{A12FA001-AC4F-418D-AE19-62706E023703}">
                      <ahyp:hlinkClr xmlns:ahyp="http://schemas.microsoft.com/office/drawing/2018/hyperlinkcolor" val="tx"/>
                    </a:ext>
                  </a:extLst>
                </a:hlinkClick>
              </a:rPr>
              <a:t>https://www.chase.com/personal/credit-cards/education/basics/what-is-emv-chip-how-it-stores-your-data</a:t>
            </a:r>
            <a:r>
              <a:rPr lang="en-SG" sz="900" b="0" i="0">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Font typeface="Arial" panose="020B0604020202020204" pitchFamily="34" charset="0"/>
              <a:buChar char="•"/>
            </a:pPr>
            <a:r>
              <a:rPr lang="en-SG" sz="900" b="0" i="0" u="sng"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hlinkClick r:id="rId13">
                  <a:extLst>
                    <a:ext uri="{A12FA001-AC4F-418D-AE19-62706E023703}">
                      <ahyp:hlinkClr xmlns:ahyp="http://schemas.microsoft.com/office/drawing/2018/hyperlinkcolor" val="tx"/>
                    </a:ext>
                  </a:extLst>
                </a:hlinkClick>
              </a:rPr>
              <a:t>https://digitalguardian.com/blog/what-point-sale-pos-malware-how-it-works-and-how-protect-your-pos-system</a:t>
            </a:r>
            <a:r>
              <a:rPr lang="en-SG" sz="900" b="0" i="0">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Font typeface="Arial" panose="020B0604020202020204" pitchFamily="34" charset="0"/>
              <a:buChar char="•"/>
            </a:pPr>
            <a:r>
              <a:rPr lang="en-SG" sz="900" b="0" i="0" u="sng"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hlinkClick r:id="rId14">
                  <a:extLst>
                    <a:ext uri="{A12FA001-AC4F-418D-AE19-62706E023703}">
                      <ahyp:hlinkClr xmlns:ahyp="http://schemas.microsoft.com/office/drawing/2018/hyperlinkcolor" val="tx"/>
                    </a:ext>
                  </a:extLst>
                </a:hlinkClick>
              </a:rPr>
              <a:t>https://www.channelnewsasia.com/business/home-depot-posts-record-sales-demand-diy-products-surges-623621</a:t>
            </a:r>
            <a:r>
              <a:rPr lang="en-SG" sz="900" b="0" i="0">
                <a:solidFill>
                  <a:srgbClr val="00B0F0"/>
                </a:solidFill>
                <a:effectLst/>
                <a:latin typeface="Open Sans" panose="020B0606030504020204" pitchFamily="34" charset="0"/>
                <a:ea typeface="Open Sans" panose="020B0606030504020204" pitchFamily="34" charset="0"/>
                <a:cs typeface="Open Sans" panose="020B0606030504020204" pitchFamily="34" charset="0"/>
              </a:rPr>
              <a:t>​</a:t>
            </a:r>
          </a:p>
          <a:p>
            <a:pPr algn="l" rtl="0" fontAlgn="base">
              <a:buFont typeface="Arial" panose="020B0604020202020204" pitchFamily="34" charset="0"/>
              <a:buChar char="•"/>
            </a:pPr>
            <a:r>
              <a:rPr lang="en-SG" sz="900" b="0" i="0" u="sng" strike="noStrike">
                <a:solidFill>
                  <a:srgbClr val="00B0F0"/>
                </a:solidFill>
                <a:effectLst/>
                <a:latin typeface="Open Sans" panose="020B0606030504020204" pitchFamily="34" charset="0"/>
                <a:ea typeface="Open Sans" panose="020B0606030504020204" pitchFamily="34" charset="0"/>
                <a:cs typeface="Open Sans" panose="020B0606030504020204" pitchFamily="34" charset="0"/>
                <a:hlinkClick r:id="rId15">
                  <a:extLst>
                    <a:ext uri="{A12FA001-AC4F-418D-AE19-62706E023703}">
                      <ahyp:hlinkClr xmlns:ahyp="http://schemas.microsoft.com/office/drawing/2018/hyperlinkcolor" val="tx"/>
                    </a:ext>
                  </a:extLst>
                </a:hlinkClick>
              </a:rPr>
              <a:t>https://cwatch.comodo.com/images-new/what-is-the-purpose-of-hacking.png</a:t>
            </a:r>
            <a:endParaRPr lang="en-SG" sz="900" b="0" i="0">
              <a:solidFill>
                <a:srgbClr val="00B0F0"/>
              </a:solidFill>
              <a:effectLst/>
              <a:latin typeface="Open Sans" panose="020B0606030504020204" pitchFamily="34" charset="0"/>
              <a:ea typeface="Open Sans" panose="020B0606030504020204" pitchFamily="34" charset="0"/>
              <a:cs typeface="Open Sans" panose="020B0606030504020204" pitchFamily="34" charset="0"/>
            </a:endParaRPr>
          </a:p>
          <a:p>
            <a:endParaRPr lang="en-GB"/>
          </a:p>
        </p:txBody>
      </p:sp>
      <p:sp>
        <p:nvSpPr>
          <p:cNvPr id="3" name="Title 2">
            <a:extLst>
              <a:ext uri="{FF2B5EF4-FFF2-40B4-BE49-F238E27FC236}">
                <a16:creationId xmlns:a16="http://schemas.microsoft.com/office/drawing/2014/main" id="{7DD5A4AA-6273-AAE1-119C-F1E7D99EEA06}"/>
              </a:ext>
            </a:extLst>
          </p:cNvPr>
          <p:cNvSpPr>
            <a:spLocks noGrp="1"/>
          </p:cNvSpPr>
          <p:nvPr>
            <p:ph type="title"/>
          </p:nvPr>
        </p:nvSpPr>
        <p:spPr/>
        <p:txBody>
          <a:bodyPr/>
          <a:lstStyle/>
          <a:p>
            <a:r>
              <a:rPr lang="en-US"/>
              <a:t>Reference</a:t>
            </a:r>
            <a:endParaRPr lang="en-GB"/>
          </a:p>
        </p:txBody>
      </p:sp>
    </p:spTree>
    <p:extLst>
      <p:ext uri="{BB962C8B-B14F-4D97-AF65-F5344CB8AC3E}">
        <p14:creationId xmlns:p14="http://schemas.microsoft.com/office/powerpoint/2010/main" val="2483484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DC3A7-7FF2-9838-ED7D-3F1DBD14E286}"/>
              </a:ext>
            </a:extLst>
          </p:cNvPr>
          <p:cNvSpPr>
            <a:spLocks noGrp="1"/>
          </p:cNvSpPr>
          <p:nvPr>
            <p:ph type="body" idx="1"/>
          </p:nvPr>
        </p:nvSpPr>
        <p:spPr/>
        <p:txBody>
          <a:bodyPr/>
          <a:lstStyle/>
          <a:p>
            <a:pPr algn="l" rtl="0" fontAlgn="base">
              <a:buFont typeface="Arial" panose="020B0604020202020204" pitchFamily="34" charset="0"/>
              <a:buChar char="•"/>
            </a:pPr>
            <a:r>
              <a:rPr lang="en-GB" sz="1100" b="0" i="0" u="sng" strike="noStrike">
                <a:solidFill>
                  <a:srgbClr val="00B0F0"/>
                </a:solidFill>
                <a:effectLst/>
                <a:latin typeface="Avenir Next LT Pro" panose="020B0504020202020204" pitchFamily="34" charset="0"/>
                <a:hlinkClick r:id="rId2">
                  <a:extLst>
                    <a:ext uri="{A12FA001-AC4F-418D-AE19-62706E023703}">
                      <ahyp:hlinkClr xmlns:ahyp="http://schemas.microsoft.com/office/drawing/2018/hyperlinkcolor" val="tx"/>
                    </a:ext>
                  </a:extLst>
                </a:hlinkClick>
              </a:rPr>
              <a:t>https://www.google.com/url?sa=i&amp;url=https%3A%2F%2Fwww.missioncriticalmagazine.com%2Farticles%2F93186-biological-viruses-versus-computer-viruses&amp;psig=AOvVaw2i9wsvH1Mc74L_1CFkXWvB&amp;ust=1656242066817000&amp;source=images&amp;cd=vfe&amp;ved=0CAwQjRxqFwoTCLiT5dS8yPgCFQAAAAAdAAAAABAY</a:t>
            </a:r>
            <a:r>
              <a:rPr lang="en-GB" sz="1100" b="0" i="0">
                <a:solidFill>
                  <a:srgbClr val="00B0F0"/>
                </a:solidFill>
                <a:effectLst/>
                <a:latin typeface="Avenir Next LT Pro" panose="020B0504020202020204" pitchFamily="34" charset="0"/>
              </a:rPr>
              <a:t>​</a:t>
            </a:r>
            <a:endParaRPr lang="en-GB" sz="1100" b="0" i="0">
              <a:solidFill>
                <a:srgbClr val="00B0F0"/>
              </a:solidFill>
              <a:effectLst/>
              <a:latin typeface="Arial" panose="020B0604020202020204" pitchFamily="34" charset="0"/>
            </a:endParaRPr>
          </a:p>
          <a:p>
            <a:pPr algn="l" rtl="0" fontAlgn="base">
              <a:buFont typeface="Arial" panose="020B0604020202020204" pitchFamily="34" charset="0"/>
              <a:buChar char="•"/>
            </a:pPr>
            <a:r>
              <a:rPr lang="en-GB" sz="1100" b="0" i="0" u="sng" strike="noStrike">
                <a:solidFill>
                  <a:srgbClr val="00B0F0"/>
                </a:solidFill>
                <a:effectLst/>
                <a:latin typeface="Avenir Next LT Pro" panose="020B0504020202020204" pitchFamily="34" charset="0"/>
                <a:hlinkClick r:id="rId3">
                  <a:extLst>
                    <a:ext uri="{A12FA001-AC4F-418D-AE19-62706E023703}">
                      <ahyp:hlinkClr xmlns:ahyp="http://schemas.microsoft.com/office/drawing/2018/hyperlinkcolor" val="tx"/>
                    </a:ext>
                  </a:extLst>
                </a:hlinkClick>
              </a:rPr>
              <a:t>https://www.openaccessgovernment.org/timportance-of-cybersecurity-against-cyber-attacks/80457/</a:t>
            </a:r>
            <a:r>
              <a:rPr lang="en-GB" sz="1100" b="0" i="0">
                <a:solidFill>
                  <a:srgbClr val="00B0F0"/>
                </a:solidFill>
                <a:effectLst/>
                <a:latin typeface="Avenir Next LT Pro" panose="020B0504020202020204" pitchFamily="34" charset="0"/>
              </a:rPr>
              <a:t>​</a:t>
            </a:r>
            <a:endParaRPr lang="en-GB" sz="1100" b="0" i="0">
              <a:solidFill>
                <a:srgbClr val="00B0F0"/>
              </a:solidFill>
              <a:effectLst/>
              <a:latin typeface="Arial" panose="020B0604020202020204" pitchFamily="34" charset="0"/>
            </a:endParaRPr>
          </a:p>
          <a:p>
            <a:pPr algn="l" rtl="0" fontAlgn="base">
              <a:buFont typeface="Arial" panose="020B0604020202020204" pitchFamily="34" charset="0"/>
              <a:buChar char="•"/>
            </a:pPr>
            <a:r>
              <a:rPr lang="en-GB" sz="1100" b="0" i="0" u="sng" strike="noStrike">
                <a:solidFill>
                  <a:srgbClr val="00B0F0"/>
                </a:solidFill>
                <a:effectLst/>
                <a:latin typeface="Avenir Next LT Pro" panose="020B0504020202020204" pitchFamily="34" charset="0"/>
                <a:hlinkClick r:id="rId4">
                  <a:extLst>
                    <a:ext uri="{A12FA001-AC4F-418D-AE19-62706E023703}">
                      <ahyp:hlinkClr xmlns:ahyp="http://schemas.microsoft.com/office/drawing/2018/hyperlinkcolor" val="tx"/>
                    </a:ext>
                  </a:extLst>
                </a:hlinkClick>
              </a:rPr>
              <a:t>https://www.cisco.com/c/en/us/products/security/advanced-malware-protection/what-is-malware.html</a:t>
            </a:r>
            <a:r>
              <a:rPr lang="en-GB" sz="1100" b="0" i="0">
                <a:solidFill>
                  <a:srgbClr val="00B0F0"/>
                </a:solidFill>
                <a:effectLst/>
                <a:latin typeface="Avenir Next LT Pro" panose="020B0504020202020204" pitchFamily="34" charset="0"/>
              </a:rPr>
              <a:t>​</a:t>
            </a:r>
            <a:endParaRPr lang="en-GB" sz="1100" b="0" i="0">
              <a:solidFill>
                <a:srgbClr val="00B0F0"/>
              </a:solidFill>
              <a:effectLst/>
              <a:latin typeface="Arial" panose="020B0604020202020204" pitchFamily="34" charset="0"/>
            </a:endParaRPr>
          </a:p>
          <a:p>
            <a:pPr algn="l" rtl="0" fontAlgn="base">
              <a:buFont typeface="Arial" panose="020B0604020202020204" pitchFamily="34" charset="0"/>
              <a:buChar char="•"/>
            </a:pPr>
            <a:r>
              <a:rPr lang="en-GB" sz="1100" b="0" i="0" u="sng" strike="noStrike">
                <a:solidFill>
                  <a:srgbClr val="00B0F0"/>
                </a:solidFill>
                <a:effectLst/>
                <a:latin typeface="Avenir Next LT Pro" panose="020B0504020202020204" pitchFamily="34" charset="0"/>
                <a:hlinkClick r:id="rId5">
                  <a:extLst>
                    <a:ext uri="{A12FA001-AC4F-418D-AE19-62706E023703}">
                      <ahyp:hlinkClr xmlns:ahyp="http://schemas.microsoft.com/office/drawing/2018/hyperlinkcolor" val="tx"/>
                    </a:ext>
                  </a:extLst>
                </a:hlinkClick>
              </a:rPr>
              <a:t>https://blogfeed.ulistic-projects.com/wp-content/uploads/2018/12/Phishing.png</a:t>
            </a:r>
            <a:r>
              <a:rPr lang="en-GB" sz="1100" b="0" i="0">
                <a:solidFill>
                  <a:srgbClr val="00B0F0"/>
                </a:solidFill>
                <a:effectLst/>
                <a:latin typeface="Avenir Next LT Pro" panose="020B0504020202020204" pitchFamily="34" charset="0"/>
              </a:rPr>
              <a:t>​</a:t>
            </a:r>
            <a:endParaRPr lang="en-GB" sz="1100" b="0" i="0">
              <a:solidFill>
                <a:srgbClr val="00B0F0"/>
              </a:solidFill>
              <a:effectLst/>
              <a:latin typeface="Arial" panose="020B0604020202020204" pitchFamily="34" charset="0"/>
            </a:endParaRPr>
          </a:p>
          <a:p>
            <a:pPr algn="l" rtl="0" fontAlgn="base">
              <a:buFont typeface="Arial" panose="020B0604020202020204" pitchFamily="34" charset="0"/>
              <a:buChar char="•"/>
            </a:pPr>
            <a:r>
              <a:rPr lang="en-GB" sz="1100" b="0" i="0" u="sng" strike="noStrike">
                <a:solidFill>
                  <a:srgbClr val="00B0F0"/>
                </a:solidFill>
                <a:effectLst/>
                <a:latin typeface="Avenir Next LT Pro" panose="020B0504020202020204" pitchFamily="34" charset="0"/>
                <a:hlinkClick r:id="rId6">
                  <a:extLst>
                    <a:ext uri="{A12FA001-AC4F-418D-AE19-62706E023703}">
                      <ahyp:hlinkClr xmlns:ahyp="http://schemas.microsoft.com/office/drawing/2018/hyperlinkcolor" val="tx"/>
                    </a:ext>
                  </a:extLst>
                </a:hlinkClick>
              </a:rPr>
              <a:t>https://blog.planview.com/wp-content/uploads/2020/01/Top-6-Software-Development-Methodologies.jpg</a:t>
            </a:r>
            <a:r>
              <a:rPr lang="en-GB" sz="1100" b="0" i="0">
                <a:solidFill>
                  <a:srgbClr val="00B0F0"/>
                </a:solidFill>
                <a:effectLst/>
                <a:latin typeface="Avenir Next LT Pro" panose="020B0504020202020204" pitchFamily="34" charset="0"/>
              </a:rPr>
              <a:t>​</a:t>
            </a:r>
            <a:endParaRPr lang="en-GB" sz="1100" b="0" i="0">
              <a:solidFill>
                <a:srgbClr val="00B0F0"/>
              </a:solidFill>
              <a:effectLst/>
              <a:latin typeface="Arial" panose="020B0604020202020204" pitchFamily="34" charset="0"/>
            </a:endParaRPr>
          </a:p>
          <a:p>
            <a:pPr algn="l" rtl="0" fontAlgn="base">
              <a:buFont typeface="Arial" panose="020B0604020202020204" pitchFamily="34" charset="0"/>
              <a:buChar char="•"/>
            </a:pPr>
            <a:r>
              <a:rPr lang="en-GB" sz="1100" b="0" i="0" u="sng" strike="noStrike">
                <a:solidFill>
                  <a:srgbClr val="00B0F0"/>
                </a:solidFill>
                <a:effectLst/>
                <a:latin typeface="Avenir Next LT Pro" panose="020B0504020202020204" pitchFamily="34" charset="0"/>
                <a:hlinkClick r:id="rId7">
                  <a:extLst>
                    <a:ext uri="{A12FA001-AC4F-418D-AE19-62706E023703}">
                      <ahyp:hlinkClr xmlns:ahyp="http://schemas.microsoft.com/office/drawing/2018/hyperlinkcolor" val="tx"/>
                    </a:ext>
                  </a:extLst>
                </a:hlinkClick>
              </a:rPr>
              <a:t>https://www.pcwdld.com/systems-management#wbounce-modal</a:t>
            </a:r>
            <a:r>
              <a:rPr lang="en-GB" sz="1100" b="0" i="0">
                <a:solidFill>
                  <a:srgbClr val="00B0F0"/>
                </a:solidFill>
                <a:effectLst/>
                <a:latin typeface="Avenir Next LT Pro" panose="020B0504020202020204" pitchFamily="34" charset="0"/>
              </a:rPr>
              <a:t>​</a:t>
            </a:r>
            <a:endParaRPr lang="en-GB" sz="1100" b="0" i="0">
              <a:solidFill>
                <a:srgbClr val="00B0F0"/>
              </a:solidFill>
              <a:effectLst/>
              <a:latin typeface="Arial" panose="020B0604020202020204" pitchFamily="34" charset="0"/>
            </a:endParaRPr>
          </a:p>
          <a:p>
            <a:pPr algn="l" rtl="0" fontAlgn="base">
              <a:buFont typeface="Arial" panose="020B0604020202020204" pitchFamily="34" charset="0"/>
              <a:buChar char="•"/>
            </a:pPr>
            <a:r>
              <a:rPr lang="en-GB" sz="1100" b="0" i="0" u="sng" strike="noStrike">
                <a:solidFill>
                  <a:srgbClr val="00B0F0"/>
                </a:solidFill>
                <a:effectLst/>
                <a:latin typeface="Avenir Next LT Pro" panose="020B0504020202020204" pitchFamily="34" charset="0"/>
                <a:hlinkClick r:id="rId8">
                  <a:extLst>
                    <a:ext uri="{A12FA001-AC4F-418D-AE19-62706E023703}">
                      <ahyp:hlinkClr xmlns:ahyp="http://schemas.microsoft.com/office/drawing/2018/hyperlinkcolor" val="tx"/>
                    </a:ext>
                  </a:extLst>
                </a:hlinkClick>
              </a:rPr>
              <a:t>https://towardsdatascience.com/why-and-how-to-use-pandas-with-large-data-9594dda2ea4c?gi=68acacc7be85</a:t>
            </a:r>
            <a:r>
              <a:rPr lang="en-GB" sz="1100" b="0" i="0">
                <a:solidFill>
                  <a:srgbClr val="00B0F0"/>
                </a:solidFill>
                <a:effectLst/>
                <a:latin typeface="Avenir Next LT Pro" panose="020B0504020202020204" pitchFamily="34" charset="0"/>
              </a:rPr>
              <a:t>​</a:t>
            </a:r>
            <a:endParaRPr lang="en-GB" sz="1100" b="0" i="0">
              <a:solidFill>
                <a:srgbClr val="00B0F0"/>
              </a:solidFill>
              <a:effectLst/>
              <a:latin typeface="Arial" panose="020B0604020202020204" pitchFamily="34" charset="0"/>
            </a:endParaRPr>
          </a:p>
          <a:p>
            <a:pPr algn="l" rtl="0" fontAlgn="base">
              <a:buFont typeface="Arial" panose="020B0604020202020204" pitchFamily="34" charset="0"/>
              <a:buChar char="•"/>
            </a:pPr>
            <a:r>
              <a:rPr lang="en-GB" sz="1100" b="0" i="0" u="sng" strike="noStrike">
                <a:solidFill>
                  <a:srgbClr val="00B0F0"/>
                </a:solidFill>
                <a:effectLst/>
                <a:latin typeface="Avenir Next LT Pro" panose="020B0504020202020204" pitchFamily="34" charset="0"/>
                <a:hlinkClick r:id="rId9">
                  <a:extLst>
                    <a:ext uri="{A12FA001-AC4F-418D-AE19-62706E023703}">
                      <ahyp:hlinkClr xmlns:ahyp="http://schemas.microsoft.com/office/drawing/2018/hyperlinkcolor" val="tx"/>
                    </a:ext>
                  </a:extLst>
                </a:hlinkClick>
              </a:rPr>
              <a:t>https://www.careersinaudit.com/article/the-importance-of-corporate-governance-in-an-organisation/</a:t>
            </a:r>
            <a:r>
              <a:rPr lang="en-GB" sz="1100" b="0" i="0">
                <a:solidFill>
                  <a:srgbClr val="00B0F0"/>
                </a:solidFill>
                <a:effectLst/>
                <a:latin typeface="Avenir Next LT Pro" panose="020B0504020202020204" pitchFamily="34" charset="0"/>
              </a:rPr>
              <a:t>​</a:t>
            </a:r>
            <a:endParaRPr lang="en-GB" sz="1100" b="0" i="0">
              <a:solidFill>
                <a:srgbClr val="00B0F0"/>
              </a:solidFill>
              <a:effectLst/>
              <a:latin typeface="Arial" panose="020B0604020202020204" pitchFamily="34" charset="0"/>
            </a:endParaRPr>
          </a:p>
          <a:p>
            <a:pPr algn="l" rtl="0" fontAlgn="base">
              <a:buFont typeface="Arial" panose="020B0604020202020204" pitchFamily="34" charset="0"/>
              <a:buChar char="•"/>
            </a:pPr>
            <a:r>
              <a:rPr lang="en-GB" sz="1100" b="0" i="0" u="sng" strike="noStrike">
                <a:solidFill>
                  <a:srgbClr val="00B0F0"/>
                </a:solidFill>
                <a:effectLst/>
                <a:latin typeface="Avenir Next LT Pro" panose="020B0504020202020204" pitchFamily="34" charset="0"/>
                <a:hlinkClick r:id="rId10">
                  <a:extLst>
                    <a:ext uri="{A12FA001-AC4F-418D-AE19-62706E023703}">
                      <ahyp:hlinkClr xmlns:ahyp="http://schemas.microsoft.com/office/drawing/2018/hyperlinkcolor" val="tx"/>
                    </a:ext>
                  </a:extLst>
                </a:hlinkClick>
              </a:rPr>
              <a:t>https://www.google.com/url?sa=i&amp;url=https%3A%2F%2Fwww.teknowlogic.com%2Fen%2Fotros-cursos%2Fentrenamientos-usuario-final%2F&amp;psig=AOvVaw2sKTJgFVpcTjA3oRtO9cul&amp;ust=1656243127213000&amp;source=images&amp;cd=vfe&amp;ved=0CAwQjRxqFwoTCLj58uLAyPgCFQAAAAAdAAAAABAD</a:t>
            </a:r>
            <a:endParaRPr lang="en-GB" sz="1100" b="0" i="0">
              <a:solidFill>
                <a:srgbClr val="00B0F0"/>
              </a:solidFill>
              <a:effectLst/>
              <a:latin typeface="Arial" panose="020B0604020202020204" pitchFamily="34" charset="0"/>
            </a:endParaRPr>
          </a:p>
          <a:p>
            <a:endParaRPr lang="en-GB"/>
          </a:p>
        </p:txBody>
      </p:sp>
      <p:sp>
        <p:nvSpPr>
          <p:cNvPr id="3" name="Title 2">
            <a:extLst>
              <a:ext uri="{FF2B5EF4-FFF2-40B4-BE49-F238E27FC236}">
                <a16:creationId xmlns:a16="http://schemas.microsoft.com/office/drawing/2014/main" id="{7DD5A4AA-6273-AAE1-119C-F1E7D99EEA06}"/>
              </a:ext>
            </a:extLst>
          </p:cNvPr>
          <p:cNvSpPr>
            <a:spLocks noGrp="1"/>
          </p:cNvSpPr>
          <p:nvPr>
            <p:ph type="title"/>
          </p:nvPr>
        </p:nvSpPr>
        <p:spPr/>
        <p:txBody>
          <a:bodyPr/>
          <a:lstStyle/>
          <a:p>
            <a:r>
              <a:rPr lang="en-US"/>
              <a:t>Reference</a:t>
            </a:r>
            <a:endParaRPr lang="en-GB"/>
          </a:p>
        </p:txBody>
      </p:sp>
    </p:spTree>
    <p:extLst>
      <p:ext uri="{BB962C8B-B14F-4D97-AF65-F5344CB8AC3E}">
        <p14:creationId xmlns:p14="http://schemas.microsoft.com/office/powerpoint/2010/main" val="31104918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DC3A7-7FF2-9838-ED7D-3F1DBD14E286}"/>
              </a:ext>
            </a:extLst>
          </p:cNvPr>
          <p:cNvSpPr>
            <a:spLocks noGrp="1"/>
          </p:cNvSpPr>
          <p:nvPr>
            <p:ph type="body" idx="1"/>
          </p:nvPr>
        </p:nvSpPr>
        <p:spPr/>
        <p:txBody>
          <a:bodyPr/>
          <a:lstStyle/>
          <a:p>
            <a:pPr algn="l" rtl="0" fontAlgn="base">
              <a:buFont typeface="Arial" panose="020B0604020202020204" pitchFamily="34" charset="0"/>
              <a:buChar char="•"/>
            </a:pPr>
            <a:r>
              <a:rPr lang="en-GB" sz="1000" b="0" i="0" u="sng" strike="noStrike">
                <a:solidFill>
                  <a:srgbClr val="00B0F0"/>
                </a:solidFill>
                <a:effectLst/>
                <a:latin typeface="Avenir Next LT Pro" panose="020B0504020202020204" pitchFamily="34" charset="0"/>
                <a:hlinkClick r:id="rId2">
                  <a:extLst>
                    <a:ext uri="{A12FA001-AC4F-418D-AE19-62706E023703}">
                      <ahyp:hlinkClr xmlns:ahyp="http://schemas.microsoft.com/office/drawing/2018/hyperlinkcolor" val="tx"/>
                    </a:ext>
                  </a:extLst>
                </a:hlinkClick>
              </a:rPr>
              <a:t>https://bournetocode.com/projects/GCSE_Computing_Fundamentals/pages/3-5-1-comp_net.html</a:t>
            </a:r>
            <a:r>
              <a:rPr lang="en-GB" sz="1000" b="0" i="0">
                <a:solidFill>
                  <a:srgbClr val="00B0F0"/>
                </a:solidFill>
                <a:effectLst/>
                <a:latin typeface="Avenir Next LT Pro" panose="020B0504020202020204" pitchFamily="34" charset="0"/>
              </a:rPr>
              <a:t>​</a:t>
            </a:r>
            <a:endParaRPr lang="en-GB" sz="1000" b="0" i="0">
              <a:solidFill>
                <a:srgbClr val="00B0F0"/>
              </a:solidFill>
              <a:effectLst/>
              <a:latin typeface="Arial" panose="020B0604020202020204" pitchFamily="34" charset="0"/>
            </a:endParaRPr>
          </a:p>
          <a:p>
            <a:pPr algn="l" rtl="0" fontAlgn="base">
              <a:buFont typeface="Arial" panose="020B0604020202020204" pitchFamily="34" charset="0"/>
              <a:buChar char="•"/>
            </a:pPr>
            <a:r>
              <a:rPr lang="en-GB" sz="1000" b="0" i="0" u="sng" strike="noStrike">
                <a:solidFill>
                  <a:srgbClr val="00B0F0"/>
                </a:solidFill>
                <a:effectLst/>
                <a:latin typeface="Avenir Next LT Pro" panose="020B0504020202020204" pitchFamily="34" charset="0"/>
                <a:hlinkClick r:id="rId3">
                  <a:extLst>
                    <a:ext uri="{A12FA001-AC4F-418D-AE19-62706E023703}">
                      <ahyp:hlinkClr xmlns:ahyp="http://schemas.microsoft.com/office/drawing/2018/hyperlinkcolor" val="tx"/>
                    </a:ext>
                  </a:extLst>
                </a:hlinkClick>
              </a:rPr>
              <a:t>https://sensorstechforum.com/blackpos-frameworkpos-backoff-pos-malware-attacks-expected-in-holiday-shopping-season/</a:t>
            </a:r>
            <a:r>
              <a:rPr lang="en-GB" sz="1000" b="0" i="0">
                <a:solidFill>
                  <a:srgbClr val="00B0F0"/>
                </a:solidFill>
                <a:effectLst/>
                <a:latin typeface="Avenir Next LT Pro" panose="020B0504020202020204" pitchFamily="34" charset="0"/>
              </a:rPr>
              <a:t>​</a:t>
            </a:r>
            <a:endParaRPr lang="en-GB" sz="1000" b="0" i="0">
              <a:solidFill>
                <a:srgbClr val="00B0F0"/>
              </a:solidFill>
              <a:effectLst/>
              <a:latin typeface="Arial" panose="020B0604020202020204" pitchFamily="34" charset="0"/>
            </a:endParaRPr>
          </a:p>
          <a:p>
            <a:pPr algn="l" rtl="0" fontAlgn="base">
              <a:buFont typeface="Arial" panose="020B0604020202020204" pitchFamily="34" charset="0"/>
              <a:buChar char="•"/>
            </a:pPr>
            <a:r>
              <a:rPr lang="en-GB" sz="1000" b="0" i="0" u="sng" strike="noStrike">
                <a:solidFill>
                  <a:srgbClr val="00B0F0"/>
                </a:solidFill>
                <a:effectLst/>
                <a:latin typeface="Avenir Next LT Pro" panose="020B0504020202020204" pitchFamily="34" charset="0"/>
                <a:hlinkClick r:id="rId4">
                  <a:extLst>
                    <a:ext uri="{A12FA001-AC4F-418D-AE19-62706E023703}">
                      <ahyp:hlinkClr xmlns:ahyp="http://schemas.microsoft.com/office/drawing/2018/hyperlinkcolor" val="tx"/>
                    </a:ext>
                  </a:extLst>
                </a:hlinkClick>
              </a:rPr>
              <a:t>https://learn.g2.com/hubfs/What_is_Information_Technology.jpg</a:t>
            </a:r>
            <a:r>
              <a:rPr lang="en-GB" sz="1000" b="0" i="0">
                <a:solidFill>
                  <a:srgbClr val="00B0F0"/>
                </a:solidFill>
                <a:effectLst/>
                <a:latin typeface="Avenir Next LT Pro" panose="020B0504020202020204" pitchFamily="34" charset="0"/>
              </a:rPr>
              <a:t>​</a:t>
            </a:r>
            <a:endParaRPr lang="en-GB" sz="1000" b="0" i="0">
              <a:solidFill>
                <a:srgbClr val="00B0F0"/>
              </a:solidFill>
              <a:effectLst/>
              <a:latin typeface="Arial" panose="020B0604020202020204" pitchFamily="34" charset="0"/>
            </a:endParaRPr>
          </a:p>
          <a:p>
            <a:pPr algn="l" rtl="0" fontAlgn="base">
              <a:buFont typeface="Arial" panose="020B0604020202020204" pitchFamily="34" charset="0"/>
              <a:buChar char="•"/>
            </a:pPr>
            <a:r>
              <a:rPr lang="en-GB" sz="1000" b="0" i="0" u="sng" strike="noStrike">
                <a:solidFill>
                  <a:srgbClr val="00B0F0"/>
                </a:solidFill>
                <a:effectLst/>
                <a:latin typeface="Avenir Next LT Pro" panose="020B0504020202020204" pitchFamily="34" charset="0"/>
                <a:hlinkClick r:id="rId5">
                  <a:extLst>
                    <a:ext uri="{A12FA001-AC4F-418D-AE19-62706E023703}">
                      <ahyp:hlinkClr xmlns:ahyp="http://schemas.microsoft.com/office/drawing/2018/hyperlinkcolor" val="tx"/>
                    </a:ext>
                  </a:extLst>
                </a:hlinkClick>
              </a:rPr>
              <a:t>https://assets.website-files.com/60a3c1fc44c5715c395770e7/60df8191a884c0804de8b15d_Depositphotos_24064653_l-2015.jpeg</a:t>
            </a:r>
            <a:r>
              <a:rPr lang="en-GB" sz="1000" b="0" i="0">
                <a:solidFill>
                  <a:srgbClr val="00B0F0"/>
                </a:solidFill>
                <a:effectLst/>
                <a:latin typeface="Avenir Next LT Pro" panose="020B0504020202020204" pitchFamily="34" charset="0"/>
              </a:rPr>
              <a:t>​</a:t>
            </a:r>
            <a:endParaRPr lang="en-GB" sz="1000" b="0" i="0">
              <a:solidFill>
                <a:srgbClr val="00B0F0"/>
              </a:solidFill>
              <a:effectLst/>
              <a:latin typeface="Arial" panose="020B0604020202020204" pitchFamily="34" charset="0"/>
            </a:endParaRPr>
          </a:p>
          <a:p>
            <a:pPr algn="l" rtl="0" fontAlgn="base">
              <a:buFont typeface="Arial" panose="020B0604020202020204" pitchFamily="34" charset="0"/>
              <a:buChar char="•"/>
            </a:pPr>
            <a:r>
              <a:rPr lang="en-GB" sz="1000" b="0" i="0" u="sng" strike="noStrike">
                <a:solidFill>
                  <a:srgbClr val="00B0F0"/>
                </a:solidFill>
                <a:effectLst/>
                <a:latin typeface="Avenir Next LT Pro" panose="020B0504020202020204" pitchFamily="34" charset="0"/>
                <a:hlinkClick r:id="rId6">
                  <a:extLst>
                    <a:ext uri="{A12FA001-AC4F-418D-AE19-62706E023703}">
                      <ahyp:hlinkClr xmlns:ahyp="http://schemas.microsoft.com/office/drawing/2018/hyperlinkcolor" val="tx"/>
                    </a:ext>
                  </a:extLst>
                </a:hlinkClick>
              </a:rPr>
              <a:t>https://www.channelfutures.com/mssp-insider/fortinet-sold-chinese-made-equipment-to-military-pays-big-settlement</a:t>
            </a:r>
            <a:r>
              <a:rPr lang="en-GB" sz="1000" b="0" i="0">
                <a:solidFill>
                  <a:srgbClr val="00B0F0"/>
                </a:solidFill>
                <a:effectLst/>
                <a:latin typeface="Avenir Next LT Pro" panose="020B0504020202020204" pitchFamily="34" charset="0"/>
              </a:rPr>
              <a:t>​</a:t>
            </a:r>
            <a:endParaRPr lang="en-GB" sz="1000" b="0" i="0">
              <a:solidFill>
                <a:srgbClr val="00B0F0"/>
              </a:solidFill>
              <a:effectLst/>
              <a:latin typeface="Arial" panose="020B0604020202020204" pitchFamily="34" charset="0"/>
            </a:endParaRPr>
          </a:p>
          <a:p>
            <a:pPr algn="l" rtl="0" fontAlgn="base">
              <a:buFont typeface="Arial" panose="020B0604020202020204" pitchFamily="34" charset="0"/>
              <a:buChar char="•"/>
            </a:pPr>
            <a:r>
              <a:rPr lang="en-GB" sz="1000" b="0" i="0" u="sng" strike="noStrike">
                <a:solidFill>
                  <a:srgbClr val="00B0F0"/>
                </a:solidFill>
                <a:effectLst/>
                <a:latin typeface="Avenir Next LT Pro" panose="020B0504020202020204" pitchFamily="34" charset="0"/>
                <a:hlinkClick r:id="rId7">
                  <a:extLst>
                    <a:ext uri="{A12FA001-AC4F-418D-AE19-62706E023703}">
                      <ahyp:hlinkClr xmlns:ahyp="http://schemas.microsoft.com/office/drawing/2018/hyperlinkcolor" val="tx"/>
                    </a:ext>
                  </a:extLst>
                </a:hlinkClick>
              </a:rPr>
              <a:t>https://www.idstrong.com/sentinel/that-one-time-target-lost-everything/#:~:text=The%20Target%20data%20breach%20occurred,party%20vendor%20in%20Nov%202013</a:t>
            </a:r>
            <a:r>
              <a:rPr lang="en-GB" sz="1000" b="0" i="0" u="none" strike="noStrike">
                <a:solidFill>
                  <a:srgbClr val="00B0F0"/>
                </a:solidFill>
                <a:effectLst/>
                <a:latin typeface="Avenir Next LT Pro" panose="020B0504020202020204" pitchFamily="34" charset="0"/>
              </a:rPr>
              <a:t>.</a:t>
            </a:r>
            <a:r>
              <a:rPr lang="en-GB" sz="1000" b="0" i="0">
                <a:solidFill>
                  <a:srgbClr val="00B0F0"/>
                </a:solidFill>
                <a:effectLst/>
                <a:latin typeface="Avenir Next LT Pro" panose="020B0504020202020204" pitchFamily="34" charset="0"/>
              </a:rPr>
              <a:t>​</a:t>
            </a:r>
            <a:endParaRPr lang="en-GB" sz="1000" b="0" i="0">
              <a:solidFill>
                <a:srgbClr val="00B0F0"/>
              </a:solidFill>
              <a:effectLst/>
              <a:latin typeface="Arial" panose="020B0604020202020204" pitchFamily="34" charset="0"/>
            </a:endParaRPr>
          </a:p>
          <a:p>
            <a:pPr algn="l" rtl="0" fontAlgn="base">
              <a:buFont typeface="Arial" panose="020B0604020202020204" pitchFamily="34" charset="0"/>
              <a:buChar char="•"/>
            </a:pPr>
            <a:r>
              <a:rPr lang="en-GB" sz="1000" b="0" i="0" u="sng" strike="noStrike">
                <a:solidFill>
                  <a:srgbClr val="00B0F0"/>
                </a:solidFill>
                <a:effectLst/>
                <a:latin typeface="Avenir Next LT Pro" panose="020B0504020202020204" pitchFamily="34" charset="0"/>
                <a:hlinkClick r:id="rId8">
                  <a:extLst>
                    <a:ext uri="{A12FA001-AC4F-418D-AE19-62706E023703}">
                      <ahyp:hlinkClr xmlns:ahyp="http://schemas.microsoft.com/office/drawing/2018/hyperlinkcolor" val="tx"/>
                    </a:ext>
                  </a:extLst>
                </a:hlinkClick>
              </a:rPr>
              <a:t>https://home.sophos.com/en-us/security-news/2020/does-malware-exist</a:t>
            </a:r>
            <a:r>
              <a:rPr lang="en-GB" sz="1000" b="0" i="0">
                <a:solidFill>
                  <a:srgbClr val="00B0F0"/>
                </a:solidFill>
                <a:effectLst/>
                <a:latin typeface="Avenir Next LT Pro" panose="020B0504020202020204" pitchFamily="34" charset="0"/>
              </a:rPr>
              <a:t>​</a:t>
            </a:r>
            <a:endParaRPr lang="en-GB" sz="1000" b="0" i="0">
              <a:solidFill>
                <a:srgbClr val="00B0F0"/>
              </a:solidFill>
              <a:effectLst/>
              <a:latin typeface="Arial" panose="020B0604020202020204" pitchFamily="34" charset="0"/>
            </a:endParaRPr>
          </a:p>
          <a:p>
            <a:pPr algn="l" rtl="0" fontAlgn="base">
              <a:buFont typeface="Arial" panose="020B0604020202020204" pitchFamily="34" charset="0"/>
              <a:buChar char="•"/>
            </a:pPr>
            <a:r>
              <a:rPr lang="en-GB" sz="1000" b="0" i="0" u="sng" strike="noStrike">
                <a:solidFill>
                  <a:srgbClr val="00B0F0"/>
                </a:solidFill>
                <a:effectLst/>
                <a:latin typeface="Avenir Next LT Pro" panose="020B0504020202020204" pitchFamily="34" charset="0"/>
                <a:hlinkClick r:id="rId9">
                  <a:extLst>
                    <a:ext uri="{A12FA001-AC4F-418D-AE19-62706E023703}">
                      <ahyp:hlinkClr xmlns:ahyp="http://schemas.microsoft.com/office/drawing/2018/hyperlinkcolor" val="tx"/>
                    </a:ext>
                  </a:extLst>
                </a:hlinkClick>
              </a:rPr>
              <a:t>https://www.nytimes.com/2014/09/20/business/ex-employees-say-home-depot-left-data-vulnerable.html</a:t>
            </a:r>
            <a:r>
              <a:rPr lang="en-GB" sz="1000" b="0" i="0">
                <a:solidFill>
                  <a:srgbClr val="00B0F0"/>
                </a:solidFill>
                <a:effectLst/>
                <a:latin typeface="Avenir Next LT Pro" panose="020B0504020202020204" pitchFamily="34" charset="0"/>
              </a:rPr>
              <a:t>​</a:t>
            </a:r>
            <a:endParaRPr lang="en-GB" sz="1000" b="0" i="0">
              <a:solidFill>
                <a:srgbClr val="00B0F0"/>
              </a:solidFill>
              <a:effectLst/>
              <a:latin typeface="Arial" panose="020B0604020202020204" pitchFamily="34" charset="0"/>
            </a:endParaRPr>
          </a:p>
          <a:p>
            <a:pPr algn="l" rtl="0" fontAlgn="base">
              <a:buFont typeface="Arial" panose="020B0604020202020204" pitchFamily="34" charset="0"/>
              <a:buChar char="•"/>
            </a:pPr>
            <a:r>
              <a:rPr lang="en-GB" sz="1000" b="0" i="0" u="sng" strike="noStrike">
                <a:solidFill>
                  <a:srgbClr val="00B0F0"/>
                </a:solidFill>
                <a:effectLst/>
                <a:latin typeface="Avenir Next LT Pro" panose="020B0504020202020204" pitchFamily="34" charset="0"/>
                <a:hlinkClick r:id="rId10">
                  <a:extLst>
                    <a:ext uri="{A12FA001-AC4F-418D-AE19-62706E023703}">
                      <ahyp:hlinkClr xmlns:ahyp="http://schemas.microsoft.com/office/drawing/2018/hyperlinkcolor" val="tx"/>
                    </a:ext>
                  </a:extLst>
                </a:hlinkClick>
              </a:rPr>
              <a:t>https://www.freeiconspng.com/images/encryption-icon</a:t>
            </a:r>
            <a:r>
              <a:rPr lang="en-GB" sz="1000" b="0" i="0">
                <a:solidFill>
                  <a:srgbClr val="00B0F0"/>
                </a:solidFill>
                <a:effectLst/>
                <a:latin typeface="Avenir Next LT Pro" panose="020B0504020202020204" pitchFamily="34" charset="0"/>
              </a:rPr>
              <a:t>​</a:t>
            </a:r>
            <a:endParaRPr lang="en-GB" sz="1000" b="0" i="0">
              <a:solidFill>
                <a:srgbClr val="00B0F0"/>
              </a:solidFill>
              <a:effectLst/>
              <a:latin typeface="Arial" panose="020B0604020202020204" pitchFamily="34" charset="0"/>
            </a:endParaRPr>
          </a:p>
          <a:p>
            <a:pPr algn="l" rtl="0" fontAlgn="base">
              <a:buFont typeface="Arial" panose="020B0604020202020204" pitchFamily="34" charset="0"/>
              <a:buChar char="•"/>
            </a:pPr>
            <a:r>
              <a:rPr lang="en-GB" sz="1000" b="0" i="0" u="sng" strike="noStrike">
                <a:solidFill>
                  <a:srgbClr val="00B0F0"/>
                </a:solidFill>
                <a:effectLst/>
                <a:latin typeface="Avenir Next LT Pro" panose="020B0504020202020204" pitchFamily="34" charset="0"/>
                <a:hlinkClick r:id="rId11">
                  <a:extLst>
                    <a:ext uri="{A12FA001-AC4F-418D-AE19-62706E023703}">
                      <ahyp:hlinkClr xmlns:ahyp="http://schemas.microsoft.com/office/drawing/2018/hyperlinkcolor" val="tx"/>
                    </a:ext>
                  </a:extLst>
                </a:hlinkClick>
              </a:rPr>
              <a:t>https://thenounproject.com/icon/malware-2481506/</a:t>
            </a:r>
            <a:r>
              <a:rPr lang="en-GB" sz="1000" b="0" i="0">
                <a:solidFill>
                  <a:srgbClr val="00B0F0"/>
                </a:solidFill>
                <a:effectLst/>
                <a:latin typeface="Avenir Next LT Pro" panose="020B0504020202020204" pitchFamily="34" charset="0"/>
              </a:rPr>
              <a:t>​</a:t>
            </a:r>
            <a:endParaRPr lang="en-GB" sz="1000" b="0" i="0">
              <a:solidFill>
                <a:srgbClr val="00B0F0"/>
              </a:solidFill>
              <a:effectLst/>
              <a:latin typeface="Arial" panose="020B0604020202020204" pitchFamily="34" charset="0"/>
            </a:endParaRPr>
          </a:p>
          <a:p>
            <a:pPr algn="l" rtl="0" fontAlgn="base">
              <a:buFont typeface="Arial" panose="020B0604020202020204" pitchFamily="34" charset="0"/>
              <a:buChar char="•"/>
            </a:pPr>
            <a:r>
              <a:rPr lang="en-GB" sz="1000" b="0" i="0" u="sng" strike="noStrike">
                <a:solidFill>
                  <a:srgbClr val="00B0F0"/>
                </a:solidFill>
                <a:effectLst/>
                <a:latin typeface="Avenir Next LT Pro" panose="020B0504020202020204" pitchFamily="34" charset="0"/>
                <a:hlinkClick r:id="rId12">
                  <a:extLst>
                    <a:ext uri="{A12FA001-AC4F-418D-AE19-62706E023703}">
                      <ahyp:hlinkClr xmlns:ahyp="http://schemas.microsoft.com/office/drawing/2018/hyperlinkcolor" val="tx"/>
                    </a:ext>
                  </a:extLst>
                </a:hlinkClick>
              </a:rPr>
              <a:t>https://www.pngwing.com/en/free-png-dchmb/download</a:t>
            </a:r>
            <a:endParaRPr lang="en-GB" sz="1000" b="0" i="0">
              <a:solidFill>
                <a:srgbClr val="00B0F0"/>
              </a:solidFill>
              <a:effectLst/>
              <a:latin typeface="Arial" panose="020B0604020202020204" pitchFamily="34" charset="0"/>
            </a:endParaRPr>
          </a:p>
          <a:p>
            <a:pPr>
              <a:buFont typeface="Arial" panose="020B0604020202020204" pitchFamily="34" charset="0"/>
              <a:buChar char="•"/>
            </a:pPr>
            <a:r>
              <a:rPr lang="en-GB" sz="1000" b="0" i="0" u="sng" strike="noStrike">
                <a:solidFill>
                  <a:srgbClr val="00B0F0"/>
                </a:solidFill>
                <a:effectLst/>
                <a:latin typeface="Avenir Next LT Pro" panose="020B0504020202020204" pitchFamily="34" charset="0"/>
                <a:hlinkClick r:id="rId11">
                  <a:extLst>
                    <a:ext uri="{A12FA001-AC4F-418D-AE19-62706E023703}">
                      <ahyp:hlinkClr xmlns:ahyp="http://schemas.microsoft.com/office/drawing/2018/hyperlinkcolor" val="tx"/>
                    </a:ext>
                  </a:extLst>
                </a:hlinkClick>
              </a:rPr>
              <a:t>https://thenounproject.com/icon/malware-2481506/</a:t>
            </a:r>
            <a:endParaRPr lang="en-GB" sz="1000">
              <a:solidFill>
                <a:srgbClr val="00B0F0"/>
              </a:solidFill>
            </a:endParaRPr>
          </a:p>
          <a:p>
            <a:endParaRPr lang="en-GB"/>
          </a:p>
        </p:txBody>
      </p:sp>
      <p:sp>
        <p:nvSpPr>
          <p:cNvPr id="3" name="Title 2">
            <a:extLst>
              <a:ext uri="{FF2B5EF4-FFF2-40B4-BE49-F238E27FC236}">
                <a16:creationId xmlns:a16="http://schemas.microsoft.com/office/drawing/2014/main" id="{7DD5A4AA-6273-AAE1-119C-F1E7D99EEA06}"/>
              </a:ext>
            </a:extLst>
          </p:cNvPr>
          <p:cNvSpPr>
            <a:spLocks noGrp="1"/>
          </p:cNvSpPr>
          <p:nvPr>
            <p:ph type="title"/>
          </p:nvPr>
        </p:nvSpPr>
        <p:spPr/>
        <p:txBody>
          <a:bodyPr/>
          <a:lstStyle/>
          <a:p>
            <a:r>
              <a:rPr lang="en-US"/>
              <a:t>Reference</a:t>
            </a:r>
            <a:endParaRPr lang="en-GB"/>
          </a:p>
        </p:txBody>
      </p:sp>
    </p:spTree>
    <p:extLst>
      <p:ext uri="{BB962C8B-B14F-4D97-AF65-F5344CB8AC3E}">
        <p14:creationId xmlns:p14="http://schemas.microsoft.com/office/powerpoint/2010/main" val="13123815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95"/>
          <p:cNvSpPr/>
          <p:nvPr/>
        </p:nvSpPr>
        <p:spPr>
          <a:xfrm>
            <a:off x="1379063" y="2905768"/>
            <a:ext cx="2861700" cy="568200"/>
          </a:xfrm>
          <a:prstGeom prst="roundRect">
            <a:avLst>
              <a:gd name="adj" fmla="val 50000"/>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95"/>
          <p:cNvSpPr txBox="1"/>
          <p:nvPr/>
        </p:nvSpPr>
        <p:spPr>
          <a:xfrm>
            <a:off x="1029738" y="4273651"/>
            <a:ext cx="3585300" cy="25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Open Sans"/>
                <a:ea typeface="Open Sans"/>
                <a:cs typeface="Open Sans"/>
                <a:sym typeface="Open Sans"/>
              </a:rPr>
              <a:t>Please keep this slide for attribution</a:t>
            </a:r>
            <a:endParaRPr sz="1200">
              <a:solidFill>
                <a:schemeClr val="dk1"/>
              </a:solidFill>
              <a:latin typeface="Open Sans"/>
              <a:ea typeface="Open Sans"/>
              <a:cs typeface="Open Sans"/>
              <a:sym typeface="Open Sans"/>
            </a:endParaRPr>
          </a:p>
        </p:txBody>
      </p:sp>
      <p:sp>
        <p:nvSpPr>
          <p:cNvPr id="2201" name="Google Shape;2201;p95"/>
          <p:cNvSpPr txBox="1">
            <a:spLocks noGrp="1"/>
          </p:cNvSpPr>
          <p:nvPr>
            <p:ph type="title"/>
          </p:nvPr>
        </p:nvSpPr>
        <p:spPr>
          <a:xfrm>
            <a:off x="896388" y="633190"/>
            <a:ext cx="3852000" cy="9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2202" name="Google Shape;2202;p95"/>
          <p:cNvSpPr txBox="1">
            <a:spLocks noGrp="1"/>
          </p:cNvSpPr>
          <p:nvPr>
            <p:ph type="subTitle" idx="1"/>
          </p:nvPr>
        </p:nvSpPr>
        <p:spPr>
          <a:xfrm>
            <a:off x="896388" y="1673234"/>
            <a:ext cx="3852000" cy="10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+91 620 421 838</a:t>
            </a:r>
            <a:endParaRPr/>
          </a:p>
          <a:p>
            <a:pPr marL="0" lvl="0" indent="0" algn="ctr" rtl="0">
              <a:spcBef>
                <a:spcPts val="0"/>
              </a:spcBef>
              <a:spcAft>
                <a:spcPts val="0"/>
              </a:spcAft>
              <a:buNone/>
            </a:pPr>
            <a:r>
              <a:rPr lang="en"/>
              <a:t>yourcompany.com</a:t>
            </a:r>
            <a:endParaRPr/>
          </a:p>
        </p:txBody>
      </p:sp>
      <p:grpSp>
        <p:nvGrpSpPr>
          <p:cNvPr id="2203" name="Google Shape;2203;p95"/>
          <p:cNvGrpSpPr/>
          <p:nvPr/>
        </p:nvGrpSpPr>
        <p:grpSpPr>
          <a:xfrm>
            <a:off x="1909607" y="3013665"/>
            <a:ext cx="1800612" cy="352387"/>
            <a:chOff x="1821894" y="2933722"/>
            <a:chExt cx="1800612" cy="352387"/>
          </a:xfrm>
        </p:grpSpPr>
        <p:grpSp>
          <p:nvGrpSpPr>
            <p:cNvPr id="2204" name="Google Shape;2204;p95"/>
            <p:cNvGrpSpPr/>
            <p:nvPr/>
          </p:nvGrpSpPr>
          <p:grpSpPr>
            <a:xfrm>
              <a:off x="3270119" y="2933722"/>
              <a:ext cx="352387" cy="352387"/>
              <a:chOff x="4933458" y="1687279"/>
              <a:chExt cx="397907" cy="397907"/>
            </a:xfrm>
          </p:grpSpPr>
          <p:sp>
            <p:nvSpPr>
              <p:cNvPr id="2205" name="Google Shape;2205;p9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9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7" name="Google Shape;2207;p95"/>
            <p:cNvGrpSpPr/>
            <p:nvPr/>
          </p:nvGrpSpPr>
          <p:grpSpPr>
            <a:xfrm>
              <a:off x="2787314" y="2933732"/>
              <a:ext cx="352368" cy="352368"/>
              <a:chOff x="1379798" y="1723250"/>
              <a:chExt cx="397887" cy="397887"/>
            </a:xfrm>
          </p:grpSpPr>
          <p:sp>
            <p:nvSpPr>
              <p:cNvPr id="2208" name="Google Shape;2208;p9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9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9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9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2" name="Google Shape;2212;p95"/>
            <p:cNvGrpSpPr/>
            <p:nvPr/>
          </p:nvGrpSpPr>
          <p:grpSpPr>
            <a:xfrm>
              <a:off x="1821894" y="2933732"/>
              <a:ext cx="352387" cy="352368"/>
              <a:chOff x="266768" y="1721375"/>
              <a:chExt cx="397907" cy="397887"/>
            </a:xfrm>
          </p:grpSpPr>
          <p:sp>
            <p:nvSpPr>
              <p:cNvPr id="2213" name="Google Shape;2213;p9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9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95"/>
            <p:cNvGrpSpPr/>
            <p:nvPr/>
          </p:nvGrpSpPr>
          <p:grpSpPr>
            <a:xfrm>
              <a:off x="2304624" y="2933732"/>
              <a:ext cx="352350" cy="352368"/>
              <a:chOff x="864491" y="1723250"/>
              <a:chExt cx="397866" cy="397887"/>
            </a:xfrm>
          </p:grpSpPr>
          <p:sp>
            <p:nvSpPr>
              <p:cNvPr id="2216" name="Google Shape;2216;p9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9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9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19" name="Google Shape;2219;p95"/>
          <p:cNvGrpSpPr/>
          <p:nvPr/>
        </p:nvGrpSpPr>
        <p:grpSpPr>
          <a:xfrm>
            <a:off x="5275635" y="779803"/>
            <a:ext cx="2852992" cy="5592774"/>
            <a:chOff x="5344725" y="774911"/>
            <a:chExt cx="2623923" cy="5143727"/>
          </a:xfrm>
        </p:grpSpPr>
        <p:grpSp>
          <p:nvGrpSpPr>
            <p:cNvPr id="2220" name="Google Shape;2220;p95"/>
            <p:cNvGrpSpPr/>
            <p:nvPr/>
          </p:nvGrpSpPr>
          <p:grpSpPr>
            <a:xfrm>
              <a:off x="5344725" y="774911"/>
              <a:ext cx="2623923" cy="5143727"/>
              <a:chOff x="5344725" y="774911"/>
              <a:chExt cx="2623923" cy="5143727"/>
            </a:xfrm>
          </p:grpSpPr>
          <p:sp>
            <p:nvSpPr>
              <p:cNvPr id="2221" name="Google Shape;2221;p95"/>
              <p:cNvSpPr/>
              <p:nvPr/>
            </p:nvSpPr>
            <p:spPr>
              <a:xfrm>
                <a:off x="5440550" y="1943275"/>
                <a:ext cx="2432250" cy="3467350"/>
              </a:xfrm>
              <a:custGeom>
                <a:avLst/>
                <a:gdLst/>
                <a:ahLst/>
                <a:cxnLst/>
                <a:rect l="l" t="t" r="r" b="b"/>
                <a:pathLst>
                  <a:path w="97290" h="138694" extrusionOk="0">
                    <a:moveTo>
                      <a:pt x="16113" y="138694"/>
                    </a:moveTo>
                    <a:lnTo>
                      <a:pt x="79776" y="138675"/>
                    </a:lnTo>
                    <a:lnTo>
                      <a:pt x="90154" y="130793"/>
                    </a:lnTo>
                    <a:lnTo>
                      <a:pt x="97290" y="110853"/>
                    </a:lnTo>
                    <a:lnTo>
                      <a:pt x="93302" y="82480"/>
                    </a:lnTo>
                    <a:lnTo>
                      <a:pt x="84172" y="27649"/>
                    </a:lnTo>
                    <a:lnTo>
                      <a:pt x="77770" y="7031"/>
                    </a:lnTo>
                    <a:lnTo>
                      <a:pt x="59823" y="0"/>
                    </a:lnTo>
                    <a:lnTo>
                      <a:pt x="41142" y="1259"/>
                    </a:lnTo>
                    <a:lnTo>
                      <a:pt x="32325" y="630"/>
                    </a:lnTo>
                    <a:lnTo>
                      <a:pt x="22040" y="6297"/>
                    </a:lnTo>
                    <a:lnTo>
                      <a:pt x="13644" y="9970"/>
                    </a:lnTo>
                    <a:lnTo>
                      <a:pt x="9052" y="55521"/>
                    </a:lnTo>
                    <a:lnTo>
                      <a:pt x="0" y="98340"/>
                    </a:lnTo>
                    <a:lnTo>
                      <a:pt x="735" y="121219"/>
                    </a:lnTo>
                    <a:close/>
                  </a:path>
                </a:pathLst>
              </a:custGeom>
              <a:solidFill>
                <a:schemeClr val="dk2"/>
              </a:solidFill>
              <a:ln>
                <a:noFill/>
              </a:ln>
            </p:spPr>
          </p:sp>
          <p:sp>
            <p:nvSpPr>
              <p:cNvPr id="2222" name="Google Shape;2222;p95"/>
              <p:cNvSpPr/>
              <p:nvPr/>
            </p:nvSpPr>
            <p:spPr>
              <a:xfrm>
                <a:off x="7276497" y="1899499"/>
                <a:ext cx="692152" cy="3511135"/>
              </a:xfrm>
              <a:custGeom>
                <a:avLst/>
                <a:gdLst/>
                <a:ahLst/>
                <a:cxnLst/>
                <a:rect l="l" t="t" r="r" b="b"/>
                <a:pathLst>
                  <a:path w="28162" h="125960" extrusionOk="0">
                    <a:moveTo>
                      <a:pt x="4904" y="1"/>
                    </a:moveTo>
                    <a:lnTo>
                      <a:pt x="0" y="4858"/>
                    </a:lnTo>
                    <a:cubicBezTo>
                      <a:pt x="0" y="4858"/>
                      <a:pt x="15178" y="66737"/>
                      <a:pt x="15692" y="90648"/>
                    </a:cubicBezTo>
                    <a:cubicBezTo>
                      <a:pt x="16171" y="112939"/>
                      <a:pt x="8897" y="124597"/>
                      <a:pt x="7304" y="125847"/>
                    </a:cubicBezTo>
                    <a:lnTo>
                      <a:pt x="7304" y="125847"/>
                    </a:lnTo>
                    <a:cubicBezTo>
                      <a:pt x="9551" y="125318"/>
                      <a:pt x="24732" y="122566"/>
                      <a:pt x="26340" y="104285"/>
                    </a:cubicBezTo>
                    <a:cubicBezTo>
                      <a:pt x="28161" y="84063"/>
                      <a:pt x="4904" y="1"/>
                      <a:pt x="4904" y="1"/>
                    </a:cubicBezTo>
                    <a:close/>
                    <a:moveTo>
                      <a:pt x="7304" y="125847"/>
                    </a:moveTo>
                    <a:cubicBezTo>
                      <a:pt x="7071" y="125902"/>
                      <a:pt x="6977" y="125933"/>
                      <a:pt x="7052" y="125955"/>
                    </a:cubicBezTo>
                    <a:cubicBezTo>
                      <a:pt x="7061" y="125958"/>
                      <a:pt x="7071" y="125960"/>
                      <a:pt x="7081" y="125960"/>
                    </a:cubicBezTo>
                    <a:cubicBezTo>
                      <a:pt x="7133" y="125960"/>
                      <a:pt x="7208" y="125922"/>
                      <a:pt x="7304" y="1258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95"/>
              <p:cNvSpPr/>
              <p:nvPr/>
            </p:nvSpPr>
            <p:spPr>
              <a:xfrm>
                <a:off x="5344725" y="1899499"/>
                <a:ext cx="692152" cy="3511135"/>
              </a:xfrm>
              <a:custGeom>
                <a:avLst/>
                <a:gdLst/>
                <a:ahLst/>
                <a:cxnLst/>
                <a:rect l="l" t="t" r="r" b="b"/>
                <a:pathLst>
                  <a:path w="28162" h="125960" extrusionOk="0">
                    <a:moveTo>
                      <a:pt x="23211" y="1"/>
                    </a:moveTo>
                    <a:cubicBezTo>
                      <a:pt x="23211" y="1"/>
                      <a:pt x="1" y="84063"/>
                      <a:pt x="1775" y="104285"/>
                    </a:cubicBezTo>
                    <a:cubicBezTo>
                      <a:pt x="3385" y="122580"/>
                      <a:pt x="18588" y="125322"/>
                      <a:pt x="20851" y="125848"/>
                    </a:cubicBezTo>
                    <a:lnTo>
                      <a:pt x="20851" y="125848"/>
                    </a:lnTo>
                    <a:cubicBezTo>
                      <a:pt x="19229" y="124604"/>
                      <a:pt x="11991" y="112947"/>
                      <a:pt x="12470" y="90648"/>
                    </a:cubicBezTo>
                    <a:cubicBezTo>
                      <a:pt x="12984" y="66737"/>
                      <a:pt x="28162" y="4858"/>
                      <a:pt x="28162" y="4858"/>
                    </a:cubicBezTo>
                    <a:lnTo>
                      <a:pt x="23211" y="1"/>
                    </a:lnTo>
                    <a:close/>
                    <a:moveTo>
                      <a:pt x="20851" y="125848"/>
                    </a:moveTo>
                    <a:cubicBezTo>
                      <a:pt x="20948" y="125923"/>
                      <a:pt x="21025" y="125960"/>
                      <a:pt x="21079" y="125960"/>
                    </a:cubicBezTo>
                    <a:cubicBezTo>
                      <a:pt x="21090" y="125960"/>
                      <a:pt x="21100" y="125958"/>
                      <a:pt x="21110" y="125955"/>
                    </a:cubicBezTo>
                    <a:cubicBezTo>
                      <a:pt x="21179" y="125933"/>
                      <a:pt x="21084" y="125902"/>
                      <a:pt x="20851" y="1258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95"/>
              <p:cNvSpPr/>
              <p:nvPr/>
            </p:nvSpPr>
            <p:spPr>
              <a:xfrm>
                <a:off x="6769175" y="4377629"/>
                <a:ext cx="391397" cy="1212703"/>
              </a:xfrm>
              <a:custGeom>
                <a:avLst/>
                <a:gdLst/>
                <a:ahLst/>
                <a:cxnLst/>
                <a:rect l="l" t="t" r="r" b="b"/>
                <a:pathLst>
                  <a:path w="15925" h="49342" extrusionOk="0">
                    <a:moveTo>
                      <a:pt x="13590" y="0"/>
                    </a:moveTo>
                    <a:cubicBezTo>
                      <a:pt x="13590" y="0"/>
                      <a:pt x="3736" y="2102"/>
                      <a:pt x="1868" y="5184"/>
                    </a:cubicBezTo>
                    <a:cubicBezTo>
                      <a:pt x="0" y="8266"/>
                      <a:pt x="1448" y="12750"/>
                      <a:pt x="1868" y="18681"/>
                    </a:cubicBezTo>
                    <a:cubicBezTo>
                      <a:pt x="2289" y="24659"/>
                      <a:pt x="3970" y="49084"/>
                      <a:pt x="3876" y="49317"/>
                    </a:cubicBezTo>
                    <a:cubicBezTo>
                      <a:pt x="3871" y="49334"/>
                      <a:pt x="3895" y="49341"/>
                      <a:pt x="3947" y="49341"/>
                    </a:cubicBezTo>
                    <a:cubicBezTo>
                      <a:pt x="4757" y="49341"/>
                      <a:pt x="12226" y="47402"/>
                      <a:pt x="12645" y="47402"/>
                    </a:cubicBezTo>
                    <a:cubicBezTo>
                      <a:pt x="12650" y="47402"/>
                      <a:pt x="12653" y="47402"/>
                      <a:pt x="12656" y="47402"/>
                    </a:cubicBezTo>
                    <a:cubicBezTo>
                      <a:pt x="12657" y="47403"/>
                      <a:pt x="12657" y="47403"/>
                      <a:pt x="12657" y="47403"/>
                    </a:cubicBezTo>
                    <a:cubicBezTo>
                      <a:pt x="12899" y="47403"/>
                      <a:pt x="15924" y="17646"/>
                      <a:pt x="15412" y="12937"/>
                    </a:cubicBezTo>
                    <a:cubicBezTo>
                      <a:pt x="14898" y="8173"/>
                      <a:pt x="15505" y="4904"/>
                      <a:pt x="15412" y="2662"/>
                    </a:cubicBezTo>
                    <a:cubicBezTo>
                      <a:pt x="15412" y="1495"/>
                      <a:pt x="14711" y="421"/>
                      <a:pt x="13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95"/>
              <p:cNvSpPr/>
              <p:nvPr/>
            </p:nvSpPr>
            <p:spPr>
              <a:xfrm>
                <a:off x="6152821" y="4377629"/>
                <a:ext cx="391397" cy="1212703"/>
              </a:xfrm>
              <a:custGeom>
                <a:avLst/>
                <a:gdLst/>
                <a:ahLst/>
                <a:cxnLst/>
                <a:rect l="l" t="t" r="r" b="b"/>
                <a:pathLst>
                  <a:path w="15925" h="49342" extrusionOk="0">
                    <a:moveTo>
                      <a:pt x="2335" y="0"/>
                    </a:moveTo>
                    <a:cubicBezTo>
                      <a:pt x="1214" y="421"/>
                      <a:pt x="467" y="1495"/>
                      <a:pt x="513" y="2662"/>
                    </a:cubicBezTo>
                    <a:cubicBezTo>
                      <a:pt x="373" y="4904"/>
                      <a:pt x="980" y="8173"/>
                      <a:pt x="513" y="12937"/>
                    </a:cubicBezTo>
                    <a:cubicBezTo>
                      <a:pt x="0" y="17646"/>
                      <a:pt x="3026" y="47403"/>
                      <a:pt x="3267" y="47403"/>
                    </a:cubicBezTo>
                    <a:cubicBezTo>
                      <a:pt x="3268" y="47403"/>
                      <a:pt x="3268" y="47403"/>
                      <a:pt x="3269" y="47402"/>
                    </a:cubicBezTo>
                    <a:cubicBezTo>
                      <a:pt x="3271" y="47402"/>
                      <a:pt x="3274" y="47402"/>
                      <a:pt x="3278" y="47402"/>
                    </a:cubicBezTo>
                    <a:cubicBezTo>
                      <a:pt x="3655" y="47402"/>
                      <a:pt x="11122" y="49341"/>
                      <a:pt x="11931" y="49341"/>
                    </a:cubicBezTo>
                    <a:cubicBezTo>
                      <a:pt x="11983" y="49341"/>
                      <a:pt x="12007" y="49334"/>
                      <a:pt x="12002" y="49317"/>
                    </a:cubicBezTo>
                    <a:cubicBezTo>
                      <a:pt x="11908" y="49084"/>
                      <a:pt x="13636" y="24659"/>
                      <a:pt x="14057" y="18728"/>
                    </a:cubicBezTo>
                    <a:cubicBezTo>
                      <a:pt x="14477" y="12750"/>
                      <a:pt x="15925" y="8266"/>
                      <a:pt x="14057" y="5184"/>
                    </a:cubicBezTo>
                    <a:cubicBezTo>
                      <a:pt x="12189" y="2102"/>
                      <a:pt x="2335" y="0"/>
                      <a:pt x="2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95"/>
              <p:cNvSpPr/>
              <p:nvPr/>
            </p:nvSpPr>
            <p:spPr>
              <a:xfrm>
                <a:off x="7111220" y="1742626"/>
                <a:ext cx="600305" cy="1731706"/>
              </a:xfrm>
              <a:custGeom>
                <a:avLst/>
                <a:gdLst/>
                <a:ahLst/>
                <a:cxnLst/>
                <a:rect l="l" t="t" r="r" b="b"/>
                <a:pathLst>
                  <a:path w="24425" h="70459" extrusionOk="0">
                    <a:moveTo>
                      <a:pt x="11580" y="1"/>
                    </a:moveTo>
                    <a:cubicBezTo>
                      <a:pt x="9798" y="1"/>
                      <a:pt x="8453" y="266"/>
                      <a:pt x="8453" y="266"/>
                    </a:cubicBezTo>
                    <a:cubicBezTo>
                      <a:pt x="8453" y="266"/>
                      <a:pt x="0" y="11894"/>
                      <a:pt x="2475" y="19553"/>
                    </a:cubicBezTo>
                    <a:cubicBezTo>
                      <a:pt x="4950" y="27212"/>
                      <a:pt x="9621" y="33891"/>
                      <a:pt x="9481" y="37954"/>
                    </a:cubicBezTo>
                    <a:cubicBezTo>
                      <a:pt x="9340" y="42017"/>
                      <a:pt x="10134" y="43885"/>
                      <a:pt x="10648" y="50423"/>
                    </a:cubicBezTo>
                    <a:cubicBezTo>
                      <a:pt x="11162" y="57008"/>
                      <a:pt x="12096" y="68543"/>
                      <a:pt x="12096" y="68543"/>
                    </a:cubicBezTo>
                    <a:lnTo>
                      <a:pt x="20035" y="70458"/>
                    </a:lnTo>
                    <a:cubicBezTo>
                      <a:pt x="20035" y="70458"/>
                      <a:pt x="24425" y="50750"/>
                      <a:pt x="24145" y="45473"/>
                    </a:cubicBezTo>
                    <a:cubicBezTo>
                      <a:pt x="23865" y="41830"/>
                      <a:pt x="23071" y="38281"/>
                      <a:pt x="21810" y="34872"/>
                    </a:cubicBezTo>
                    <a:cubicBezTo>
                      <a:pt x="21810" y="34872"/>
                      <a:pt x="20829" y="34264"/>
                      <a:pt x="20969" y="28800"/>
                    </a:cubicBezTo>
                    <a:cubicBezTo>
                      <a:pt x="21109" y="23476"/>
                      <a:pt x="21062" y="17779"/>
                      <a:pt x="21389" y="13903"/>
                    </a:cubicBezTo>
                    <a:cubicBezTo>
                      <a:pt x="21716" y="9980"/>
                      <a:pt x="21343" y="4282"/>
                      <a:pt x="17840" y="1667"/>
                    </a:cubicBezTo>
                    <a:cubicBezTo>
                      <a:pt x="16030" y="321"/>
                      <a:pt x="13540" y="1"/>
                      <a:pt x="11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95"/>
              <p:cNvSpPr/>
              <p:nvPr/>
            </p:nvSpPr>
            <p:spPr>
              <a:xfrm>
                <a:off x="5601842" y="1742626"/>
                <a:ext cx="600330" cy="1731706"/>
              </a:xfrm>
              <a:custGeom>
                <a:avLst/>
                <a:gdLst/>
                <a:ahLst/>
                <a:cxnLst/>
                <a:rect l="l" t="t" r="r" b="b"/>
                <a:pathLst>
                  <a:path w="24426" h="70459" extrusionOk="0">
                    <a:moveTo>
                      <a:pt x="12841" y="1"/>
                    </a:moveTo>
                    <a:cubicBezTo>
                      <a:pt x="10875" y="1"/>
                      <a:pt x="8374" y="321"/>
                      <a:pt x="6539" y="1667"/>
                    </a:cubicBezTo>
                    <a:cubicBezTo>
                      <a:pt x="3083" y="4282"/>
                      <a:pt x="2663" y="9980"/>
                      <a:pt x="2990" y="13903"/>
                    </a:cubicBezTo>
                    <a:cubicBezTo>
                      <a:pt x="3317" y="17779"/>
                      <a:pt x="3270" y="23476"/>
                      <a:pt x="3410" y="28800"/>
                    </a:cubicBezTo>
                    <a:cubicBezTo>
                      <a:pt x="3550" y="34264"/>
                      <a:pt x="2616" y="34872"/>
                      <a:pt x="2616" y="34872"/>
                    </a:cubicBezTo>
                    <a:cubicBezTo>
                      <a:pt x="1355" y="38281"/>
                      <a:pt x="561" y="41830"/>
                      <a:pt x="281" y="45473"/>
                    </a:cubicBezTo>
                    <a:cubicBezTo>
                      <a:pt x="1" y="50750"/>
                      <a:pt x="4344" y="70458"/>
                      <a:pt x="4344" y="70458"/>
                    </a:cubicBezTo>
                    <a:lnTo>
                      <a:pt x="12330" y="68543"/>
                    </a:lnTo>
                    <a:cubicBezTo>
                      <a:pt x="12330" y="68543"/>
                      <a:pt x="13264" y="57008"/>
                      <a:pt x="13778" y="50423"/>
                    </a:cubicBezTo>
                    <a:cubicBezTo>
                      <a:pt x="14291" y="43885"/>
                      <a:pt x="15085" y="42017"/>
                      <a:pt x="14945" y="37954"/>
                    </a:cubicBezTo>
                    <a:cubicBezTo>
                      <a:pt x="14805" y="33891"/>
                      <a:pt x="19475" y="27212"/>
                      <a:pt x="21950" y="19553"/>
                    </a:cubicBezTo>
                    <a:cubicBezTo>
                      <a:pt x="24426" y="11894"/>
                      <a:pt x="15973" y="266"/>
                      <a:pt x="15973" y="266"/>
                    </a:cubicBezTo>
                    <a:cubicBezTo>
                      <a:pt x="15973" y="266"/>
                      <a:pt x="14628" y="1"/>
                      <a:pt x="128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95"/>
              <p:cNvSpPr/>
              <p:nvPr/>
            </p:nvSpPr>
            <p:spPr>
              <a:xfrm>
                <a:off x="6134437" y="2783311"/>
                <a:ext cx="1042233" cy="1731804"/>
              </a:xfrm>
              <a:custGeom>
                <a:avLst/>
                <a:gdLst/>
                <a:ahLst/>
                <a:cxnLst/>
                <a:rect l="l" t="t" r="r" b="b"/>
                <a:pathLst>
                  <a:path w="42406" h="70463" extrusionOk="0">
                    <a:moveTo>
                      <a:pt x="21249" y="1"/>
                    </a:moveTo>
                    <a:lnTo>
                      <a:pt x="5745" y="888"/>
                    </a:lnTo>
                    <a:lnTo>
                      <a:pt x="2149" y="2523"/>
                    </a:lnTo>
                    <a:cubicBezTo>
                      <a:pt x="2149" y="2523"/>
                      <a:pt x="748" y="16300"/>
                      <a:pt x="374" y="25266"/>
                    </a:cubicBezTo>
                    <a:cubicBezTo>
                      <a:pt x="0" y="34280"/>
                      <a:pt x="701" y="67064"/>
                      <a:pt x="701" y="67064"/>
                    </a:cubicBezTo>
                    <a:cubicBezTo>
                      <a:pt x="701" y="67064"/>
                      <a:pt x="9590" y="70462"/>
                      <a:pt x="14324" y="70462"/>
                    </a:cubicBezTo>
                    <a:cubicBezTo>
                      <a:pt x="14736" y="70462"/>
                      <a:pt x="15118" y="70436"/>
                      <a:pt x="15458" y="70380"/>
                    </a:cubicBezTo>
                    <a:lnTo>
                      <a:pt x="18728" y="28162"/>
                    </a:lnTo>
                    <a:lnTo>
                      <a:pt x="21249" y="28395"/>
                    </a:lnTo>
                    <a:lnTo>
                      <a:pt x="23725" y="28162"/>
                    </a:lnTo>
                    <a:lnTo>
                      <a:pt x="26994" y="70380"/>
                    </a:lnTo>
                    <a:cubicBezTo>
                      <a:pt x="27314" y="70429"/>
                      <a:pt x="27669" y="70452"/>
                      <a:pt x="28053" y="70452"/>
                    </a:cubicBezTo>
                    <a:cubicBezTo>
                      <a:pt x="32766" y="70452"/>
                      <a:pt x="41751" y="67018"/>
                      <a:pt x="41751" y="67018"/>
                    </a:cubicBezTo>
                    <a:cubicBezTo>
                      <a:pt x="41751" y="67018"/>
                      <a:pt x="42405" y="34233"/>
                      <a:pt x="42078" y="25266"/>
                    </a:cubicBezTo>
                    <a:cubicBezTo>
                      <a:pt x="41751" y="16300"/>
                      <a:pt x="40350" y="2476"/>
                      <a:pt x="40350" y="2476"/>
                    </a:cubicBezTo>
                    <a:lnTo>
                      <a:pt x="36708" y="888"/>
                    </a:lnTo>
                    <a:lnTo>
                      <a:pt x="212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95"/>
              <p:cNvSpPr/>
              <p:nvPr/>
            </p:nvSpPr>
            <p:spPr>
              <a:xfrm>
                <a:off x="6691117" y="3325884"/>
                <a:ext cx="585411" cy="1134030"/>
              </a:xfrm>
              <a:custGeom>
                <a:avLst/>
                <a:gdLst/>
                <a:ahLst/>
                <a:cxnLst/>
                <a:rect l="l" t="t" r="r" b="b"/>
                <a:pathLst>
                  <a:path w="23819" h="46141" extrusionOk="0">
                    <a:moveTo>
                      <a:pt x="21885" y="0"/>
                    </a:moveTo>
                    <a:cubicBezTo>
                      <a:pt x="19722" y="0"/>
                      <a:pt x="0" y="10803"/>
                      <a:pt x="0" y="10803"/>
                    </a:cubicBezTo>
                    <a:cubicBezTo>
                      <a:pt x="701" y="14352"/>
                      <a:pt x="2522" y="43541"/>
                      <a:pt x="2756" y="45175"/>
                    </a:cubicBezTo>
                    <a:cubicBezTo>
                      <a:pt x="2836" y="45878"/>
                      <a:pt x="2994" y="46141"/>
                      <a:pt x="3286" y="46141"/>
                    </a:cubicBezTo>
                    <a:cubicBezTo>
                      <a:pt x="3673" y="46141"/>
                      <a:pt x="4293" y="45681"/>
                      <a:pt x="5278" y="45175"/>
                    </a:cubicBezTo>
                    <a:cubicBezTo>
                      <a:pt x="7052" y="44288"/>
                      <a:pt x="7286" y="40832"/>
                      <a:pt x="13591" y="40271"/>
                    </a:cubicBezTo>
                    <a:cubicBezTo>
                      <a:pt x="13895" y="40244"/>
                      <a:pt x="14181" y="40231"/>
                      <a:pt x="14452" y="40231"/>
                    </a:cubicBezTo>
                    <a:cubicBezTo>
                      <a:pt x="19336" y="40231"/>
                      <a:pt x="18964" y="44431"/>
                      <a:pt x="19501" y="44431"/>
                    </a:cubicBezTo>
                    <a:cubicBezTo>
                      <a:pt x="19546" y="44431"/>
                      <a:pt x="19599" y="44401"/>
                      <a:pt x="19662" y="44334"/>
                    </a:cubicBezTo>
                    <a:cubicBezTo>
                      <a:pt x="23818" y="39851"/>
                      <a:pt x="20362" y="16547"/>
                      <a:pt x="20596" y="9028"/>
                    </a:cubicBezTo>
                    <a:cubicBezTo>
                      <a:pt x="20689" y="4872"/>
                      <a:pt x="23491" y="435"/>
                      <a:pt x="21997" y="15"/>
                    </a:cubicBezTo>
                    <a:cubicBezTo>
                      <a:pt x="21967" y="5"/>
                      <a:pt x="21930" y="0"/>
                      <a:pt x="21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95"/>
              <p:cNvSpPr/>
              <p:nvPr/>
            </p:nvSpPr>
            <p:spPr>
              <a:xfrm>
                <a:off x="6035709" y="3325884"/>
                <a:ext cx="586567" cy="1134030"/>
              </a:xfrm>
              <a:custGeom>
                <a:avLst/>
                <a:gdLst/>
                <a:ahLst/>
                <a:cxnLst/>
                <a:rect l="l" t="t" r="r" b="b"/>
                <a:pathLst>
                  <a:path w="23866" h="46141" extrusionOk="0">
                    <a:moveTo>
                      <a:pt x="1939" y="0"/>
                    </a:moveTo>
                    <a:cubicBezTo>
                      <a:pt x="1893" y="0"/>
                      <a:pt x="1854" y="5"/>
                      <a:pt x="1822" y="15"/>
                    </a:cubicBezTo>
                    <a:cubicBezTo>
                      <a:pt x="328" y="482"/>
                      <a:pt x="3130" y="4872"/>
                      <a:pt x="3270" y="9028"/>
                    </a:cubicBezTo>
                    <a:cubicBezTo>
                      <a:pt x="3504" y="16547"/>
                      <a:pt x="1" y="39851"/>
                      <a:pt x="4157" y="44334"/>
                    </a:cubicBezTo>
                    <a:cubicBezTo>
                      <a:pt x="4220" y="44401"/>
                      <a:pt x="4273" y="44431"/>
                      <a:pt x="4319" y="44431"/>
                    </a:cubicBezTo>
                    <a:cubicBezTo>
                      <a:pt x="4856" y="44431"/>
                      <a:pt x="4486" y="40231"/>
                      <a:pt x="9407" y="40231"/>
                    </a:cubicBezTo>
                    <a:cubicBezTo>
                      <a:pt x="9680" y="40231"/>
                      <a:pt x="9969" y="40244"/>
                      <a:pt x="10275" y="40271"/>
                    </a:cubicBezTo>
                    <a:cubicBezTo>
                      <a:pt x="16533" y="40832"/>
                      <a:pt x="16813" y="44288"/>
                      <a:pt x="18541" y="45175"/>
                    </a:cubicBezTo>
                    <a:cubicBezTo>
                      <a:pt x="19499" y="45681"/>
                      <a:pt x="20124" y="46141"/>
                      <a:pt x="20518" y="46141"/>
                    </a:cubicBezTo>
                    <a:cubicBezTo>
                      <a:pt x="20816" y="46141"/>
                      <a:pt x="20983" y="45878"/>
                      <a:pt x="21063" y="45175"/>
                    </a:cubicBezTo>
                    <a:cubicBezTo>
                      <a:pt x="21250" y="43541"/>
                      <a:pt x="23165" y="14352"/>
                      <a:pt x="23865" y="10803"/>
                    </a:cubicBezTo>
                    <a:cubicBezTo>
                      <a:pt x="23865" y="10803"/>
                      <a:pt x="4188" y="0"/>
                      <a:pt x="1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95"/>
              <p:cNvSpPr/>
              <p:nvPr/>
            </p:nvSpPr>
            <p:spPr>
              <a:xfrm>
                <a:off x="6090812" y="2824650"/>
                <a:ext cx="1130614" cy="671482"/>
              </a:xfrm>
              <a:custGeom>
                <a:avLst/>
                <a:gdLst/>
                <a:ahLst/>
                <a:cxnLst/>
                <a:rect l="l" t="t" r="r" b="b"/>
                <a:pathLst>
                  <a:path w="46002" h="27321" extrusionOk="0">
                    <a:moveTo>
                      <a:pt x="5278" y="0"/>
                    </a:moveTo>
                    <a:lnTo>
                      <a:pt x="3924" y="841"/>
                    </a:lnTo>
                    <a:cubicBezTo>
                      <a:pt x="3828" y="787"/>
                      <a:pt x="3730" y="763"/>
                      <a:pt x="3636" y="763"/>
                    </a:cubicBezTo>
                    <a:cubicBezTo>
                      <a:pt x="3320" y="763"/>
                      <a:pt x="3058" y="1040"/>
                      <a:pt x="3130" y="1401"/>
                    </a:cubicBezTo>
                    <a:cubicBezTo>
                      <a:pt x="3130" y="2288"/>
                      <a:pt x="1" y="14804"/>
                      <a:pt x="1308" y="15318"/>
                    </a:cubicBezTo>
                    <a:cubicBezTo>
                      <a:pt x="2616" y="15785"/>
                      <a:pt x="20082" y="27320"/>
                      <a:pt x="21296" y="27320"/>
                    </a:cubicBezTo>
                    <a:lnTo>
                      <a:pt x="24706" y="27320"/>
                    </a:lnTo>
                    <a:cubicBezTo>
                      <a:pt x="25920" y="27320"/>
                      <a:pt x="43386" y="15832"/>
                      <a:pt x="44694" y="15318"/>
                    </a:cubicBezTo>
                    <a:cubicBezTo>
                      <a:pt x="46001" y="14804"/>
                      <a:pt x="42919" y="2288"/>
                      <a:pt x="42919" y="1401"/>
                    </a:cubicBezTo>
                    <a:cubicBezTo>
                      <a:pt x="42991" y="1040"/>
                      <a:pt x="42701" y="763"/>
                      <a:pt x="42394" y="763"/>
                    </a:cubicBezTo>
                    <a:cubicBezTo>
                      <a:pt x="42303" y="763"/>
                      <a:pt x="42210" y="787"/>
                      <a:pt x="42125" y="841"/>
                    </a:cubicBezTo>
                    <a:lnTo>
                      <a:pt x="40724" y="0"/>
                    </a:lnTo>
                    <a:lnTo>
                      <a:pt x="23024" y="1074"/>
                    </a:lnTo>
                    <a:lnTo>
                      <a:pt x="52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95"/>
              <p:cNvSpPr/>
              <p:nvPr/>
            </p:nvSpPr>
            <p:spPr>
              <a:xfrm>
                <a:off x="6925267" y="1606811"/>
                <a:ext cx="837921" cy="585657"/>
              </a:xfrm>
              <a:custGeom>
                <a:avLst/>
                <a:gdLst/>
                <a:ahLst/>
                <a:cxnLst/>
                <a:rect l="l" t="t" r="r" b="b"/>
                <a:pathLst>
                  <a:path w="34093" h="23829" extrusionOk="0">
                    <a:moveTo>
                      <a:pt x="20876" y="1"/>
                    </a:moveTo>
                    <a:cubicBezTo>
                      <a:pt x="15319" y="1"/>
                      <a:pt x="13264" y="4017"/>
                      <a:pt x="13264" y="4017"/>
                    </a:cubicBezTo>
                    <a:lnTo>
                      <a:pt x="12470" y="5558"/>
                    </a:lnTo>
                    <a:cubicBezTo>
                      <a:pt x="12470" y="5558"/>
                      <a:pt x="1" y="23398"/>
                      <a:pt x="9294" y="23818"/>
                    </a:cubicBezTo>
                    <a:cubicBezTo>
                      <a:pt x="9444" y="23825"/>
                      <a:pt x="9595" y="23829"/>
                      <a:pt x="9748" y="23829"/>
                    </a:cubicBezTo>
                    <a:cubicBezTo>
                      <a:pt x="19126" y="23829"/>
                      <a:pt x="34093" y="11349"/>
                      <a:pt x="34093" y="11349"/>
                    </a:cubicBezTo>
                    <a:cubicBezTo>
                      <a:pt x="34093" y="11349"/>
                      <a:pt x="30076" y="1"/>
                      <a:pt x="208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95"/>
              <p:cNvSpPr/>
              <p:nvPr/>
            </p:nvSpPr>
            <p:spPr>
              <a:xfrm>
                <a:off x="5550205" y="1606811"/>
                <a:ext cx="837921" cy="585657"/>
              </a:xfrm>
              <a:custGeom>
                <a:avLst/>
                <a:gdLst/>
                <a:ahLst/>
                <a:cxnLst/>
                <a:rect l="l" t="t" r="r" b="b"/>
                <a:pathLst>
                  <a:path w="34093" h="23829" extrusionOk="0">
                    <a:moveTo>
                      <a:pt x="13217" y="1"/>
                    </a:moveTo>
                    <a:cubicBezTo>
                      <a:pt x="4017" y="1"/>
                      <a:pt x="0" y="11349"/>
                      <a:pt x="0" y="11349"/>
                    </a:cubicBezTo>
                    <a:cubicBezTo>
                      <a:pt x="0" y="11349"/>
                      <a:pt x="14966" y="23829"/>
                      <a:pt x="24300" y="23829"/>
                    </a:cubicBezTo>
                    <a:cubicBezTo>
                      <a:pt x="24452" y="23829"/>
                      <a:pt x="24603" y="23825"/>
                      <a:pt x="24752" y="23818"/>
                    </a:cubicBezTo>
                    <a:cubicBezTo>
                      <a:pt x="34092" y="23398"/>
                      <a:pt x="21576" y="5558"/>
                      <a:pt x="21576" y="5558"/>
                    </a:cubicBezTo>
                    <a:lnTo>
                      <a:pt x="20782" y="4017"/>
                    </a:lnTo>
                    <a:cubicBezTo>
                      <a:pt x="20782" y="4017"/>
                      <a:pt x="18728" y="1"/>
                      <a:pt x="13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95"/>
              <p:cNvSpPr/>
              <p:nvPr/>
            </p:nvSpPr>
            <p:spPr>
              <a:xfrm>
                <a:off x="7061009" y="1696346"/>
                <a:ext cx="276349" cy="709184"/>
              </a:xfrm>
              <a:custGeom>
                <a:avLst/>
                <a:gdLst/>
                <a:ahLst/>
                <a:cxnLst/>
                <a:rect l="l" t="t" r="r" b="b"/>
                <a:pathLst>
                  <a:path w="11244" h="28855" extrusionOk="0">
                    <a:moveTo>
                      <a:pt x="5733" y="0"/>
                    </a:moveTo>
                    <a:lnTo>
                      <a:pt x="2744" y="2662"/>
                    </a:lnTo>
                    <a:cubicBezTo>
                      <a:pt x="2744" y="2662"/>
                      <a:pt x="0" y="28855"/>
                      <a:pt x="3513" y="28855"/>
                    </a:cubicBezTo>
                    <a:cubicBezTo>
                      <a:pt x="3970" y="28855"/>
                      <a:pt x="4532" y="28413"/>
                      <a:pt x="5219" y="27414"/>
                    </a:cubicBezTo>
                    <a:cubicBezTo>
                      <a:pt x="11243" y="18681"/>
                      <a:pt x="7741" y="374"/>
                      <a:pt x="7741" y="374"/>
                    </a:cubicBezTo>
                    <a:lnTo>
                      <a:pt x="57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95"/>
              <p:cNvSpPr/>
              <p:nvPr/>
            </p:nvSpPr>
            <p:spPr>
              <a:xfrm>
                <a:off x="5974880" y="1696346"/>
                <a:ext cx="277505" cy="709184"/>
              </a:xfrm>
              <a:custGeom>
                <a:avLst/>
                <a:gdLst/>
                <a:ahLst/>
                <a:cxnLst/>
                <a:rect l="l" t="t" r="r" b="b"/>
                <a:pathLst>
                  <a:path w="11291" h="28855" extrusionOk="0">
                    <a:moveTo>
                      <a:pt x="5512" y="0"/>
                    </a:moveTo>
                    <a:lnTo>
                      <a:pt x="3503" y="374"/>
                    </a:lnTo>
                    <a:cubicBezTo>
                      <a:pt x="3503" y="374"/>
                      <a:pt x="1" y="18681"/>
                      <a:pt x="6025" y="27414"/>
                    </a:cubicBezTo>
                    <a:cubicBezTo>
                      <a:pt x="6718" y="28413"/>
                      <a:pt x="7284" y="28855"/>
                      <a:pt x="7745" y="28855"/>
                    </a:cubicBezTo>
                    <a:cubicBezTo>
                      <a:pt x="11291" y="28855"/>
                      <a:pt x="8547" y="2662"/>
                      <a:pt x="8547" y="2662"/>
                    </a:cubicBezTo>
                    <a:lnTo>
                      <a:pt x="5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95"/>
              <p:cNvSpPr/>
              <p:nvPr/>
            </p:nvSpPr>
            <p:spPr>
              <a:xfrm>
                <a:off x="6187229" y="2619182"/>
                <a:ext cx="938934" cy="308964"/>
              </a:xfrm>
              <a:custGeom>
                <a:avLst/>
                <a:gdLst/>
                <a:ahLst/>
                <a:cxnLst/>
                <a:rect l="l" t="t" r="r" b="b"/>
                <a:pathLst>
                  <a:path w="38203" h="12571" extrusionOk="0">
                    <a:moveTo>
                      <a:pt x="2896" y="0"/>
                    </a:moveTo>
                    <a:lnTo>
                      <a:pt x="187" y="4204"/>
                    </a:lnTo>
                    <a:lnTo>
                      <a:pt x="1" y="9201"/>
                    </a:lnTo>
                    <a:cubicBezTo>
                      <a:pt x="1" y="9201"/>
                      <a:pt x="8912" y="12570"/>
                      <a:pt x="18355" y="12570"/>
                    </a:cubicBezTo>
                    <a:cubicBezTo>
                      <a:pt x="18603" y="12570"/>
                      <a:pt x="18852" y="12568"/>
                      <a:pt x="19101" y="12563"/>
                    </a:cubicBezTo>
                    <a:cubicBezTo>
                      <a:pt x="19349" y="12568"/>
                      <a:pt x="19597" y="12570"/>
                      <a:pt x="19844" y="12570"/>
                    </a:cubicBezTo>
                    <a:cubicBezTo>
                      <a:pt x="29246" y="12570"/>
                      <a:pt x="38202" y="9201"/>
                      <a:pt x="38202" y="9201"/>
                    </a:cubicBezTo>
                    <a:lnTo>
                      <a:pt x="37969" y="4204"/>
                    </a:lnTo>
                    <a:lnTo>
                      <a:pt x="35260" y="0"/>
                    </a:lnTo>
                    <a:cubicBezTo>
                      <a:pt x="35027" y="47"/>
                      <a:pt x="26994" y="47"/>
                      <a:pt x="19101" y="47"/>
                    </a:cubicBezTo>
                    <a:cubicBezTo>
                      <a:pt x="15155" y="24"/>
                      <a:pt x="11174" y="24"/>
                      <a:pt x="8144" y="24"/>
                    </a:cubicBezTo>
                    <a:cubicBezTo>
                      <a:pt x="5114" y="24"/>
                      <a:pt x="3036" y="24"/>
                      <a:pt x="28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95"/>
              <p:cNvSpPr/>
              <p:nvPr/>
            </p:nvSpPr>
            <p:spPr>
              <a:xfrm>
                <a:off x="6007027" y="1512703"/>
                <a:ext cx="1299339" cy="1311972"/>
              </a:xfrm>
              <a:custGeom>
                <a:avLst/>
                <a:gdLst/>
                <a:ahLst/>
                <a:cxnLst/>
                <a:rect l="l" t="t" r="r" b="b"/>
                <a:pathLst>
                  <a:path w="52867" h="53381" extrusionOk="0">
                    <a:moveTo>
                      <a:pt x="17420" y="0"/>
                    </a:moveTo>
                    <a:lnTo>
                      <a:pt x="16206" y="5184"/>
                    </a:lnTo>
                    <a:lnTo>
                      <a:pt x="4204" y="7472"/>
                    </a:lnTo>
                    <a:cubicBezTo>
                      <a:pt x="4204" y="7472"/>
                      <a:pt x="0" y="23398"/>
                      <a:pt x="7286" y="48803"/>
                    </a:cubicBezTo>
                    <a:cubicBezTo>
                      <a:pt x="7286" y="48850"/>
                      <a:pt x="9107" y="53380"/>
                      <a:pt x="26433" y="53380"/>
                    </a:cubicBezTo>
                    <a:cubicBezTo>
                      <a:pt x="43713" y="53380"/>
                      <a:pt x="45581" y="48803"/>
                      <a:pt x="45581" y="48803"/>
                    </a:cubicBezTo>
                    <a:cubicBezTo>
                      <a:pt x="52866" y="23398"/>
                      <a:pt x="48617" y="7472"/>
                      <a:pt x="48617" y="7472"/>
                    </a:cubicBezTo>
                    <a:lnTo>
                      <a:pt x="36614" y="5184"/>
                    </a:lnTo>
                    <a:lnTo>
                      <a:pt x="354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95"/>
              <p:cNvSpPr/>
              <p:nvPr/>
            </p:nvSpPr>
            <p:spPr>
              <a:xfrm>
                <a:off x="7208768" y="2042496"/>
                <a:ext cx="513104" cy="681067"/>
              </a:xfrm>
              <a:custGeom>
                <a:avLst/>
                <a:gdLst/>
                <a:ahLst/>
                <a:cxnLst/>
                <a:rect l="l" t="t" r="r" b="b"/>
                <a:pathLst>
                  <a:path w="20877" h="27711" extrusionOk="0">
                    <a:moveTo>
                      <a:pt x="18262" y="1"/>
                    </a:moveTo>
                    <a:cubicBezTo>
                      <a:pt x="15418" y="1"/>
                      <a:pt x="5424" y="8485"/>
                      <a:pt x="2756" y="10575"/>
                    </a:cubicBezTo>
                    <a:cubicBezTo>
                      <a:pt x="1" y="12816"/>
                      <a:pt x="234" y="15338"/>
                      <a:pt x="234" y="15338"/>
                    </a:cubicBezTo>
                    <a:cubicBezTo>
                      <a:pt x="141" y="16319"/>
                      <a:pt x="1635" y="18374"/>
                      <a:pt x="2616" y="20195"/>
                    </a:cubicBezTo>
                    <a:cubicBezTo>
                      <a:pt x="3643" y="22063"/>
                      <a:pt x="3924" y="26920"/>
                      <a:pt x="4951" y="27574"/>
                    </a:cubicBezTo>
                    <a:cubicBezTo>
                      <a:pt x="5083" y="27668"/>
                      <a:pt x="5234" y="27711"/>
                      <a:pt x="5410" y="27711"/>
                    </a:cubicBezTo>
                    <a:cubicBezTo>
                      <a:pt x="6543" y="27711"/>
                      <a:pt x="8666" y="25932"/>
                      <a:pt x="12750" y="24679"/>
                    </a:cubicBezTo>
                    <a:cubicBezTo>
                      <a:pt x="17467" y="23231"/>
                      <a:pt x="17374" y="24305"/>
                      <a:pt x="18261" y="22811"/>
                    </a:cubicBezTo>
                    <a:cubicBezTo>
                      <a:pt x="19148" y="21269"/>
                      <a:pt x="17794" y="12863"/>
                      <a:pt x="18354" y="9501"/>
                    </a:cubicBezTo>
                    <a:cubicBezTo>
                      <a:pt x="18868" y="6138"/>
                      <a:pt x="20876" y="1048"/>
                      <a:pt x="18635" y="67"/>
                    </a:cubicBezTo>
                    <a:cubicBezTo>
                      <a:pt x="18530" y="22"/>
                      <a:pt x="18405" y="1"/>
                      <a:pt x="18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95"/>
              <p:cNvSpPr/>
              <p:nvPr/>
            </p:nvSpPr>
            <p:spPr>
              <a:xfrm>
                <a:off x="5591520" y="2042496"/>
                <a:ext cx="513104" cy="681067"/>
              </a:xfrm>
              <a:custGeom>
                <a:avLst/>
                <a:gdLst/>
                <a:ahLst/>
                <a:cxnLst/>
                <a:rect l="l" t="t" r="r" b="b"/>
                <a:pathLst>
                  <a:path w="20877" h="27711" extrusionOk="0">
                    <a:moveTo>
                      <a:pt x="2568" y="1"/>
                    </a:moveTo>
                    <a:cubicBezTo>
                      <a:pt x="2425" y="1"/>
                      <a:pt x="2300" y="22"/>
                      <a:pt x="2196" y="67"/>
                    </a:cubicBezTo>
                    <a:cubicBezTo>
                      <a:pt x="1" y="1048"/>
                      <a:pt x="1962" y="6138"/>
                      <a:pt x="2522" y="9501"/>
                    </a:cubicBezTo>
                    <a:cubicBezTo>
                      <a:pt x="3036" y="12863"/>
                      <a:pt x="1682" y="21269"/>
                      <a:pt x="2569" y="22811"/>
                    </a:cubicBezTo>
                    <a:cubicBezTo>
                      <a:pt x="3456" y="24305"/>
                      <a:pt x="3410" y="23231"/>
                      <a:pt x="8127" y="24679"/>
                    </a:cubicBezTo>
                    <a:cubicBezTo>
                      <a:pt x="12211" y="25932"/>
                      <a:pt x="14334" y="27711"/>
                      <a:pt x="15467" y="27711"/>
                    </a:cubicBezTo>
                    <a:cubicBezTo>
                      <a:pt x="15642" y="27711"/>
                      <a:pt x="15794" y="27668"/>
                      <a:pt x="15926" y="27574"/>
                    </a:cubicBezTo>
                    <a:cubicBezTo>
                      <a:pt x="16906" y="26920"/>
                      <a:pt x="17187" y="22063"/>
                      <a:pt x="18214" y="20195"/>
                    </a:cubicBezTo>
                    <a:cubicBezTo>
                      <a:pt x="19242" y="18374"/>
                      <a:pt x="20736" y="16319"/>
                      <a:pt x="20643" y="15338"/>
                    </a:cubicBezTo>
                    <a:cubicBezTo>
                      <a:pt x="20643" y="15338"/>
                      <a:pt x="20876" y="12816"/>
                      <a:pt x="18074" y="10575"/>
                    </a:cubicBezTo>
                    <a:cubicBezTo>
                      <a:pt x="15450" y="8485"/>
                      <a:pt x="5417" y="1"/>
                      <a:pt x="25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95"/>
              <p:cNvSpPr/>
              <p:nvPr/>
            </p:nvSpPr>
            <p:spPr>
              <a:xfrm>
                <a:off x="7279945" y="3416108"/>
                <a:ext cx="362715" cy="513301"/>
              </a:xfrm>
              <a:custGeom>
                <a:avLst/>
                <a:gdLst/>
                <a:ahLst/>
                <a:cxnLst/>
                <a:rect l="l" t="t" r="r" b="b"/>
                <a:pathLst>
                  <a:path w="14758" h="20885" extrusionOk="0">
                    <a:moveTo>
                      <a:pt x="6726" y="0"/>
                    </a:moveTo>
                    <a:cubicBezTo>
                      <a:pt x="6228" y="0"/>
                      <a:pt x="5730" y="27"/>
                      <a:pt x="5231" y="80"/>
                    </a:cubicBezTo>
                    <a:cubicBezTo>
                      <a:pt x="5231" y="80"/>
                      <a:pt x="2709" y="2648"/>
                      <a:pt x="2569" y="3863"/>
                    </a:cubicBezTo>
                    <a:cubicBezTo>
                      <a:pt x="2429" y="5030"/>
                      <a:pt x="421" y="8066"/>
                      <a:pt x="888" y="8673"/>
                    </a:cubicBezTo>
                    <a:cubicBezTo>
                      <a:pt x="985" y="8800"/>
                      <a:pt x="1163" y="8857"/>
                      <a:pt x="1389" y="8857"/>
                    </a:cubicBezTo>
                    <a:cubicBezTo>
                      <a:pt x="2245" y="8857"/>
                      <a:pt x="3799" y="8035"/>
                      <a:pt x="4390" y="7038"/>
                    </a:cubicBezTo>
                    <a:cubicBezTo>
                      <a:pt x="4801" y="6371"/>
                      <a:pt x="5000" y="6169"/>
                      <a:pt x="5111" y="6169"/>
                    </a:cubicBezTo>
                    <a:cubicBezTo>
                      <a:pt x="5203" y="6169"/>
                      <a:pt x="5235" y="6305"/>
                      <a:pt x="5277" y="6431"/>
                    </a:cubicBezTo>
                    <a:cubicBezTo>
                      <a:pt x="5418" y="6665"/>
                      <a:pt x="4624" y="12876"/>
                      <a:pt x="4203" y="14464"/>
                    </a:cubicBezTo>
                    <a:cubicBezTo>
                      <a:pt x="3783" y="16052"/>
                      <a:pt x="0" y="19881"/>
                      <a:pt x="888" y="20722"/>
                    </a:cubicBezTo>
                    <a:cubicBezTo>
                      <a:pt x="963" y="20793"/>
                      <a:pt x="1068" y="20826"/>
                      <a:pt x="1199" y="20826"/>
                    </a:cubicBezTo>
                    <a:cubicBezTo>
                      <a:pt x="2523" y="20826"/>
                      <a:pt x="6398" y="17421"/>
                      <a:pt x="6865" y="16145"/>
                    </a:cubicBezTo>
                    <a:lnTo>
                      <a:pt x="8033" y="13016"/>
                    </a:lnTo>
                    <a:lnTo>
                      <a:pt x="8033" y="13016"/>
                    </a:lnTo>
                    <a:cubicBezTo>
                      <a:pt x="8033" y="13017"/>
                      <a:pt x="7846" y="15912"/>
                      <a:pt x="7379" y="16799"/>
                    </a:cubicBezTo>
                    <a:cubicBezTo>
                      <a:pt x="6865" y="17686"/>
                      <a:pt x="4110" y="20161"/>
                      <a:pt x="5044" y="20769"/>
                    </a:cubicBezTo>
                    <a:cubicBezTo>
                      <a:pt x="5152" y="20848"/>
                      <a:pt x="5290" y="20885"/>
                      <a:pt x="5452" y="20885"/>
                    </a:cubicBezTo>
                    <a:cubicBezTo>
                      <a:pt x="6626" y="20885"/>
                      <a:pt x="9039" y="18954"/>
                      <a:pt x="9901" y="17313"/>
                    </a:cubicBezTo>
                    <a:cubicBezTo>
                      <a:pt x="10508" y="16145"/>
                      <a:pt x="10882" y="14837"/>
                      <a:pt x="11022" y="13530"/>
                    </a:cubicBezTo>
                    <a:lnTo>
                      <a:pt x="11022" y="13530"/>
                    </a:lnTo>
                    <a:cubicBezTo>
                      <a:pt x="10928" y="14744"/>
                      <a:pt x="10742" y="15912"/>
                      <a:pt x="10461" y="17079"/>
                    </a:cubicBezTo>
                    <a:cubicBezTo>
                      <a:pt x="10134" y="18060"/>
                      <a:pt x="9060" y="18807"/>
                      <a:pt x="9527" y="19134"/>
                    </a:cubicBezTo>
                    <a:cubicBezTo>
                      <a:pt x="9566" y="19161"/>
                      <a:pt x="9616" y="19173"/>
                      <a:pt x="9676" y="19173"/>
                    </a:cubicBezTo>
                    <a:cubicBezTo>
                      <a:pt x="10349" y="19173"/>
                      <a:pt x="12267" y="17579"/>
                      <a:pt x="12610" y="16379"/>
                    </a:cubicBezTo>
                    <a:cubicBezTo>
                      <a:pt x="12890" y="15398"/>
                      <a:pt x="13077" y="14370"/>
                      <a:pt x="13170" y="13343"/>
                    </a:cubicBezTo>
                    <a:lnTo>
                      <a:pt x="13170" y="13343"/>
                    </a:lnTo>
                    <a:cubicBezTo>
                      <a:pt x="13170" y="14464"/>
                      <a:pt x="13030" y="15585"/>
                      <a:pt x="12843" y="16659"/>
                    </a:cubicBezTo>
                    <a:cubicBezTo>
                      <a:pt x="12610" y="17359"/>
                      <a:pt x="12189" y="17826"/>
                      <a:pt x="12376" y="17826"/>
                    </a:cubicBezTo>
                    <a:cubicBezTo>
                      <a:pt x="12516" y="17826"/>
                      <a:pt x="13964" y="16986"/>
                      <a:pt x="14338" y="15164"/>
                    </a:cubicBezTo>
                    <a:cubicBezTo>
                      <a:pt x="14711" y="12689"/>
                      <a:pt x="14758" y="10214"/>
                      <a:pt x="14571" y="7739"/>
                    </a:cubicBezTo>
                    <a:cubicBezTo>
                      <a:pt x="14431" y="6151"/>
                      <a:pt x="13964" y="3863"/>
                      <a:pt x="13684" y="2555"/>
                    </a:cubicBezTo>
                    <a:cubicBezTo>
                      <a:pt x="13544" y="1995"/>
                      <a:pt x="13170" y="1481"/>
                      <a:pt x="12610" y="1294"/>
                    </a:cubicBezTo>
                    <a:lnTo>
                      <a:pt x="11676" y="920"/>
                    </a:lnTo>
                    <a:cubicBezTo>
                      <a:pt x="10088" y="307"/>
                      <a:pt x="8416" y="0"/>
                      <a:pt x="6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95"/>
              <p:cNvSpPr/>
              <p:nvPr/>
            </p:nvSpPr>
            <p:spPr>
              <a:xfrm>
                <a:off x="6780653" y="4365832"/>
                <a:ext cx="401744" cy="278930"/>
              </a:xfrm>
              <a:custGeom>
                <a:avLst/>
                <a:gdLst/>
                <a:ahLst/>
                <a:cxnLst/>
                <a:rect l="l" t="t" r="r" b="b"/>
                <a:pathLst>
                  <a:path w="16346" h="11349" extrusionOk="0">
                    <a:moveTo>
                      <a:pt x="10205" y="0"/>
                    </a:moveTo>
                    <a:cubicBezTo>
                      <a:pt x="8098" y="0"/>
                      <a:pt x="6059" y="820"/>
                      <a:pt x="4530" y="2348"/>
                    </a:cubicBezTo>
                    <a:cubicBezTo>
                      <a:pt x="3643" y="3236"/>
                      <a:pt x="2522" y="3889"/>
                      <a:pt x="1354" y="4263"/>
                    </a:cubicBezTo>
                    <a:cubicBezTo>
                      <a:pt x="514" y="4590"/>
                      <a:pt x="0" y="5431"/>
                      <a:pt x="140" y="6318"/>
                    </a:cubicBezTo>
                    <a:lnTo>
                      <a:pt x="140" y="6365"/>
                    </a:lnTo>
                    <a:cubicBezTo>
                      <a:pt x="374" y="7579"/>
                      <a:pt x="3176" y="8606"/>
                      <a:pt x="5464" y="10474"/>
                    </a:cubicBezTo>
                    <a:cubicBezTo>
                      <a:pt x="6238" y="11106"/>
                      <a:pt x="7178" y="11348"/>
                      <a:pt x="8176" y="11348"/>
                    </a:cubicBezTo>
                    <a:cubicBezTo>
                      <a:pt x="10130" y="11348"/>
                      <a:pt x="12310" y="10422"/>
                      <a:pt x="13917" y="9680"/>
                    </a:cubicBezTo>
                    <a:cubicBezTo>
                      <a:pt x="16346" y="8560"/>
                      <a:pt x="15645" y="4777"/>
                      <a:pt x="15645" y="3236"/>
                    </a:cubicBezTo>
                    <a:cubicBezTo>
                      <a:pt x="15645" y="1695"/>
                      <a:pt x="14945" y="854"/>
                      <a:pt x="12002" y="200"/>
                    </a:cubicBezTo>
                    <a:cubicBezTo>
                      <a:pt x="11405" y="66"/>
                      <a:pt x="10802" y="0"/>
                      <a:pt x="1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95"/>
              <p:cNvSpPr/>
              <p:nvPr/>
            </p:nvSpPr>
            <p:spPr>
              <a:xfrm>
                <a:off x="6129841" y="4365832"/>
                <a:ext cx="402899" cy="278930"/>
              </a:xfrm>
              <a:custGeom>
                <a:avLst/>
                <a:gdLst/>
                <a:ahLst/>
                <a:cxnLst/>
                <a:rect l="l" t="t" r="r" b="b"/>
                <a:pathLst>
                  <a:path w="16393" h="11349" extrusionOk="0">
                    <a:moveTo>
                      <a:pt x="6146" y="0"/>
                    </a:moveTo>
                    <a:cubicBezTo>
                      <a:pt x="5546" y="0"/>
                      <a:pt x="4942" y="66"/>
                      <a:pt x="4344" y="200"/>
                    </a:cubicBezTo>
                    <a:cubicBezTo>
                      <a:pt x="1402" y="854"/>
                      <a:pt x="701" y="1695"/>
                      <a:pt x="701" y="3236"/>
                    </a:cubicBezTo>
                    <a:cubicBezTo>
                      <a:pt x="701" y="4777"/>
                      <a:pt x="0" y="8560"/>
                      <a:pt x="2476" y="9680"/>
                    </a:cubicBezTo>
                    <a:cubicBezTo>
                      <a:pt x="4083" y="10422"/>
                      <a:pt x="6263" y="11348"/>
                      <a:pt x="8216" y="11348"/>
                    </a:cubicBezTo>
                    <a:cubicBezTo>
                      <a:pt x="9215" y="11348"/>
                      <a:pt x="10155" y="11106"/>
                      <a:pt x="10929" y="10474"/>
                    </a:cubicBezTo>
                    <a:cubicBezTo>
                      <a:pt x="13217" y="8606"/>
                      <a:pt x="15972" y="7579"/>
                      <a:pt x="16206" y="6365"/>
                    </a:cubicBezTo>
                    <a:lnTo>
                      <a:pt x="16206" y="6318"/>
                    </a:lnTo>
                    <a:cubicBezTo>
                      <a:pt x="16393" y="5431"/>
                      <a:pt x="15879" y="4590"/>
                      <a:pt x="15038" y="4263"/>
                    </a:cubicBezTo>
                    <a:cubicBezTo>
                      <a:pt x="13824" y="3889"/>
                      <a:pt x="12750" y="3236"/>
                      <a:pt x="11816" y="2348"/>
                    </a:cubicBezTo>
                    <a:cubicBezTo>
                      <a:pt x="10324" y="820"/>
                      <a:pt x="8264" y="0"/>
                      <a:pt x="6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95"/>
              <p:cNvSpPr/>
              <p:nvPr/>
            </p:nvSpPr>
            <p:spPr>
              <a:xfrm>
                <a:off x="6744106" y="4578427"/>
                <a:ext cx="739021" cy="1340211"/>
              </a:xfrm>
              <a:custGeom>
                <a:avLst/>
                <a:gdLst/>
                <a:ahLst/>
                <a:cxnLst/>
                <a:rect l="l" t="t" r="r" b="b"/>
                <a:pathLst>
                  <a:path w="30069" h="54530" extrusionOk="0">
                    <a:moveTo>
                      <a:pt x="619" y="0"/>
                    </a:moveTo>
                    <a:cubicBezTo>
                      <a:pt x="185" y="0"/>
                      <a:pt x="1" y="1018"/>
                      <a:pt x="39" y="2291"/>
                    </a:cubicBezTo>
                    <a:cubicBezTo>
                      <a:pt x="86" y="3833"/>
                      <a:pt x="1254" y="7756"/>
                      <a:pt x="1907" y="11352"/>
                    </a:cubicBezTo>
                    <a:cubicBezTo>
                      <a:pt x="2515" y="14481"/>
                      <a:pt x="2515" y="32134"/>
                      <a:pt x="3635" y="38438"/>
                    </a:cubicBezTo>
                    <a:cubicBezTo>
                      <a:pt x="1907" y="41241"/>
                      <a:pt x="2608" y="51188"/>
                      <a:pt x="2608" y="51188"/>
                    </a:cubicBezTo>
                    <a:lnTo>
                      <a:pt x="6858" y="52029"/>
                    </a:lnTo>
                    <a:cubicBezTo>
                      <a:pt x="6858" y="52029"/>
                      <a:pt x="7557" y="50135"/>
                      <a:pt x="8918" y="50135"/>
                    </a:cubicBezTo>
                    <a:cubicBezTo>
                      <a:pt x="9007" y="50135"/>
                      <a:pt x="9099" y="50143"/>
                      <a:pt x="9193" y="50161"/>
                    </a:cubicBezTo>
                    <a:cubicBezTo>
                      <a:pt x="10687" y="50487"/>
                      <a:pt x="12742" y="53476"/>
                      <a:pt x="17739" y="54177"/>
                    </a:cubicBezTo>
                    <a:cubicBezTo>
                      <a:pt x="19679" y="54446"/>
                      <a:pt x="21833" y="54529"/>
                      <a:pt x="23750" y="54529"/>
                    </a:cubicBezTo>
                    <a:cubicBezTo>
                      <a:pt x="26816" y="54529"/>
                      <a:pt x="29274" y="54317"/>
                      <a:pt x="29274" y="54317"/>
                    </a:cubicBezTo>
                    <a:cubicBezTo>
                      <a:pt x="29274" y="54317"/>
                      <a:pt x="30068" y="50067"/>
                      <a:pt x="28527" y="48386"/>
                    </a:cubicBezTo>
                    <a:cubicBezTo>
                      <a:pt x="26986" y="46751"/>
                      <a:pt x="21896" y="46144"/>
                      <a:pt x="19420" y="43856"/>
                    </a:cubicBezTo>
                    <a:cubicBezTo>
                      <a:pt x="16945" y="41567"/>
                      <a:pt x="14750" y="39186"/>
                      <a:pt x="14750" y="39186"/>
                    </a:cubicBezTo>
                    <a:cubicBezTo>
                      <a:pt x="14844" y="38719"/>
                      <a:pt x="14937" y="37925"/>
                      <a:pt x="15171" y="36384"/>
                    </a:cubicBezTo>
                    <a:cubicBezTo>
                      <a:pt x="15824" y="32694"/>
                      <a:pt x="17272" y="9390"/>
                      <a:pt x="17646" y="5981"/>
                    </a:cubicBezTo>
                    <a:cubicBezTo>
                      <a:pt x="18066" y="2525"/>
                      <a:pt x="18813" y="2525"/>
                      <a:pt x="18160" y="1731"/>
                    </a:cubicBezTo>
                    <a:cubicBezTo>
                      <a:pt x="18072" y="1619"/>
                      <a:pt x="17942" y="1569"/>
                      <a:pt x="17777" y="1569"/>
                    </a:cubicBezTo>
                    <a:cubicBezTo>
                      <a:pt x="16701" y="1569"/>
                      <a:pt x="14137" y="3677"/>
                      <a:pt x="12275" y="4486"/>
                    </a:cubicBezTo>
                    <a:cubicBezTo>
                      <a:pt x="11622" y="4778"/>
                      <a:pt x="10927" y="4909"/>
                      <a:pt x="10211" y="4909"/>
                    </a:cubicBezTo>
                    <a:cubicBezTo>
                      <a:pt x="8520" y="4909"/>
                      <a:pt x="6709" y="4182"/>
                      <a:pt x="5036" y="3132"/>
                    </a:cubicBezTo>
                    <a:cubicBezTo>
                      <a:pt x="3589" y="2198"/>
                      <a:pt x="2234" y="1217"/>
                      <a:pt x="927" y="143"/>
                    </a:cubicBezTo>
                    <a:cubicBezTo>
                      <a:pt x="813" y="46"/>
                      <a:pt x="710" y="0"/>
                      <a:pt x="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95"/>
              <p:cNvSpPr/>
              <p:nvPr/>
            </p:nvSpPr>
            <p:spPr>
              <a:xfrm>
                <a:off x="5830266" y="4578427"/>
                <a:ext cx="737669" cy="1340211"/>
              </a:xfrm>
              <a:custGeom>
                <a:avLst/>
                <a:gdLst/>
                <a:ahLst/>
                <a:cxnLst/>
                <a:rect l="l" t="t" r="r" b="b"/>
                <a:pathLst>
                  <a:path w="30014" h="54530" extrusionOk="0">
                    <a:moveTo>
                      <a:pt x="29403" y="0"/>
                    </a:moveTo>
                    <a:cubicBezTo>
                      <a:pt x="29312" y="0"/>
                      <a:pt x="29209" y="46"/>
                      <a:pt x="29095" y="143"/>
                    </a:cubicBezTo>
                    <a:cubicBezTo>
                      <a:pt x="27834" y="1217"/>
                      <a:pt x="26433" y="2198"/>
                      <a:pt x="25032" y="3132"/>
                    </a:cubicBezTo>
                    <a:cubicBezTo>
                      <a:pt x="23327" y="4182"/>
                      <a:pt x="21506" y="4909"/>
                      <a:pt x="19829" y="4909"/>
                    </a:cubicBezTo>
                    <a:cubicBezTo>
                      <a:pt x="19118" y="4909"/>
                      <a:pt x="18433" y="4778"/>
                      <a:pt x="17794" y="4486"/>
                    </a:cubicBezTo>
                    <a:cubicBezTo>
                      <a:pt x="15891" y="3677"/>
                      <a:pt x="13322" y="1569"/>
                      <a:pt x="12245" y="1569"/>
                    </a:cubicBezTo>
                    <a:cubicBezTo>
                      <a:pt x="12080" y="1569"/>
                      <a:pt x="11950" y="1619"/>
                      <a:pt x="11863" y="1731"/>
                    </a:cubicBezTo>
                    <a:cubicBezTo>
                      <a:pt x="11209" y="2525"/>
                      <a:pt x="12003" y="2525"/>
                      <a:pt x="12376" y="5981"/>
                    </a:cubicBezTo>
                    <a:cubicBezTo>
                      <a:pt x="12750" y="9390"/>
                      <a:pt x="14198" y="32694"/>
                      <a:pt x="14851" y="36384"/>
                    </a:cubicBezTo>
                    <a:cubicBezTo>
                      <a:pt x="15132" y="37925"/>
                      <a:pt x="15178" y="38719"/>
                      <a:pt x="15272" y="39186"/>
                    </a:cubicBezTo>
                    <a:cubicBezTo>
                      <a:pt x="15272" y="39186"/>
                      <a:pt x="13077" y="41614"/>
                      <a:pt x="10602" y="43856"/>
                    </a:cubicBezTo>
                    <a:cubicBezTo>
                      <a:pt x="8126" y="46144"/>
                      <a:pt x="2989" y="46751"/>
                      <a:pt x="1495" y="48386"/>
                    </a:cubicBezTo>
                    <a:cubicBezTo>
                      <a:pt x="0" y="50020"/>
                      <a:pt x="748" y="54317"/>
                      <a:pt x="748" y="54317"/>
                    </a:cubicBezTo>
                    <a:cubicBezTo>
                      <a:pt x="748" y="54317"/>
                      <a:pt x="3206" y="54529"/>
                      <a:pt x="6262" y="54529"/>
                    </a:cubicBezTo>
                    <a:cubicBezTo>
                      <a:pt x="8171" y="54529"/>
                      <a:pt x="10314" y="54446"/>
                      <a:pt x="12236" y="54177"/>
                    </a:cubicBezTo>
                    <a:cubicBezTo>
                      <a:pt x="17280" y="53476"/>
                      <a:pt x="19288" y="50487"/>
                      <a:pt x="20829" y="50161"/>
                    </a:cubicBezTo>
                    <a:cubicBezTo>
                      <a:pt x="20933" y="50138"/>
                      <a:pt x="21033" y="50127"/>
                      <a:pt x="21130" y="50127"/>
                    </a:cubicBezTo>
                    <a:cubicBezTo>
                      <a:pt x="22436" y="50127"/>
                      <a:pt x="23164" y="52029"/>
                      <a:pt x="23164" y="52029"/>
                    </a:cubicBezTo>
                    <a:lnTo>
                      <a:pt x="27414" y="51188"/>
                    </a:lnTo>
                    <a:cubicBezTo>
                      <a:pt x="27414" y="51188"/>
                      <a:pt x="28068" y="41241"/>
                      <a:pt x="26387" y="38438"/>
                    </a:cubicBezTo>
                    <a:cubicBezTo>
                      <a:pt x="27461" y="32134"/>
                      <a:pt x="27461" y="14527"/>
                      <a:pt x="28068" y="11352"/>
                    </a:cubicBezTo>
                    <a:cubicBezTo>
                      <a:pt x="28768" y="7756"/>
                      <a:pt x="29889" y="3786"/>
                      <a:pt x="29936" y="2291"/>
                    </a:cubicBezTo>
                    <a:cubicBezTo>
                      <a:pt x="30013" y="1018"/>
                      <a:pt x="29835" y="0"/>
                      <a:pt x="29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95"/>
              <p:cNvSpPr/>
              <p:nvPr/>
            </p:nvSpPr>
            <p:spPr>
              <a:xfrm>
                <a:off x="6062130" y="1586436"/>
                <a:ext cx="1189133" cy="643660"/>
              </a:xfrm>
              <a:custGeom>
                <a:avLst/>
                <a:gdLst/>
                <a:ahLst/>
                <a:cxnLst/>
                <a:rect l="l" t="t" r="r" b="b"/>
                <a:pathLst>
                  <a:path w="48383" h="26189" extrusionOk="0">
                    <a:moveTo>
                      <a:pt x="11162" y="1"/>
                    </a:moveTo>
                    <a:cubicBezTo>
                      <a:pt x="10543" y="1"/>
                      <a:pt x="9924" y="106"/>
                      <a:pt x="9340" y="316"/>
                    </a:cubicBezTo>
                    <a:cubicBezTo>
                      <a:pt x="7659" y="970"/>
                      <a:pt x="7753" y="1904"/>
                      <a:pt x="7753" y="1904"/>
                    </a:cubicBezTo>
                    <a:cubicBezTo>
                      <a:pt x="7218" y="1849"/>
                      <a:pt x="6684" y="1822"/>
                      <a:pt x="6150" y="1822"/>
                    </a:cubicBezTo>
                    <a:cubicBezTo>
                      <a:pt x="5330" y="1822"/>
                      <a:pt x="4510" y="1884"/>
                      <a:pt x="3690" y="1997"/>
                    </a:cubicBezTo>
                    <a:cubicBezTo>
                      <a:pt x="1962" y="2371"/>
                      <a:pt x="0" y="4893"/>
                      <a:pt x="0" y="4893"/>
                    </a:cubicBezTo>
                    <a:cubicBezTo>
                      <a:pt x="0" y="4893"/>
                      <a:pt x="4857" y="11197"/>
                      <a:pt x="6678" y="16802"/>
                    </a:cubicBezTo>
                    <a:cubicBezTo>
                      <a:pt x="8220" y="21659"/>
                      <a:pt x="16019" y="25348"/>
                      <a:pt x="24191" y="26189"/>
                    </a:cubicBezTo>
                    <a:cubicBezTo>
                      <a:pt x="32364" y="25348"/>
                      <a:pt x="40163" y="21659"/>
                      <a:pt x="41704" y="16802"/>
                    </a:cubicBezTo>
                    <a:cubicBezTo>
                      <a:pt x="43479" y="11197"/>
                      <a:pt x="48383" y="4893"/>
                      <a:pt x="48383" y="4893"/>
                    </a:cubicBezTo>
                    <a:cubicBezTo>
                      <a:pt x="48383" y="4893"/>
                      <a:pt x="46375" y="2371"/>
                      <a:pt x="44647" y="2044"/>
                    </a:cubicBezTo>
                    <a:cubicBezTo>
                      <a:pt x="43855" y="1931"/>
                      <a:pt x="43046" y="1869"/>
                      <a:pt x="42230" y="1869"/>
                    </a:cubicBezTo>
                    <a:cubicBezTo>
                      <a:pt x="41699" y="1869"/>
                      <a:pt x="41164" y="1895"/>
                      <a:pt x="40630" y="1950"/>
                    </a:cubicBezTo>
                    <a:cubicBezTo>
                      <a:pt x="40630" y="1950"/>
                      <a:pt x="40724" y="1016"/>
                      <a:pt x="38996" y="363"/>
                    </a:cubicBezTo>
                    <a:cubicBezTo>
                      <a:pt x="38412" y="152"/>
                      <a:pt x="37805" y="47"/>
                      <a:pt x="37192" y="47"/>
                    </a:cubicBezTo>
                    <a:cubicBezTo>
                      <a:pt x="36579" y="47"/>
                      <a:pt x="35960" y="152"/>
                      <a:pt x="35353" y="363"/>
                    </a:cubicBezTo>
                    <a:cubicBezTo>
                      <a:pt x="35353" y="363"/>
                      <a:pt x="32504" y="5079"/>
                      <a:pt x="27974" y="7368"/>
                    </a:cubicBezTo>
                    <a:cubicBezTo>
                      <a:pt x="26807" y="7975"/>
                      <a:pt x="25499" y="8302"/>
                      <a:pt x="24191" y="8349"/>
                    </a:cubicBezTo>
                    <a:cubicBezTo>
                      <a:pt x="22837" y="8302"/>
                      <a:pt x="21529" y="7928"/>
                      <a:pt x="20362" y="7321"/>
                    </a:cubicBezTo>
                    <a:cubicBezTo>
                      <a:pt x="15879" y="5033"/>
                      <a:pt x="12983" y="316"/>
                      <a:pt x="12983" y="316"/>
                    </a:cubicBezTo>
                    <a:cubicBezTo>
                      <a:pt x="12399" y="106"/>
                      <a:pt x="11781" y="1"/>
                      <a:pt x="11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95"/>
              <p:cNvSpPr/>
              <p:nvPr/>
            </p:nvSpPr>
            <p:spPr>
              <a:xfrm>
                <a:off x="6323831" y="1139666"/>
                <a:ext cx="669172" cy="500447"/>
              </a:xfrm>
              <a:custGeom>
                <a:avLst/>
                <a:gdLst/>
                <a:ahLst/>
                <a:cxnLst/>
                <a:rect l="l" t="t" r="r" b="b"/>
                <a:pathLst>
                  <a:path w="27227" h="20362" extrusionOk="0">
                    <a:moveTo>
                      <a:pt x="27087" y="0"/>
                    </a:moveTo>
                    <a:lnTo>
                      <a:pt x="25592" y="47"/>
                    </a:lnTo>
                    <a:cubicBezTo>
                      <a:pt x="25592" y="47"/>
                      <a:pt x="25686" y="4063"/>
                      <a:pt x="23864" y="5604"/>
                    </a:cubicBezTo>
                    <a:cubicBezTo>
                      <a:pt x="22128" y="7080"/>
                      <a:pt x="18255" y="8193"/>
                      <a:pt x="13780" y="8193"/>
                    </a:cubicBezTo>
                    <a:cubicBezTo>
                      <a:pt x="13440" y="8193"/>
                      <a:pt x="13096" y="8186"/>
                      <a:pt x="12749" y="8173"/>
                    </a:cubicBezTo>
                    <a:cubicBezTo>
                      <a:pt x="7893" y="7986"/>
                      <a:pt x="4857" y="6865"/>
                      <a:pt x="3316" y="5464"/>
                    </a:cubicBezTo>
                    <a:cubicBezTo>
                      <a:pt x="2569" y="4670"/>
                      <a:pt x="2195" y="3643"/>
                      <a:pt x="2195" y="2569"/>
                    </a:cubicBezTo>
                    <a:lnTo>
                      <a:pt x="0" y="2522"/>
                    </a:lnTo>
                    <a:lnTo>
                      <a:pt x="0" y="2522"/>
                    </a:lnTo>
                    <a:cubicBezTo>
                      <a:pt x="140" y="4997"/>
                      <a:pt x="981" y="5604"/>
                      <a:pt x="2055" y="10882"/>
                    </a:cubicBezTo>
                    <a:cubicBezTo>
                      <a:pt x="2475" y="12936"/>
                      <a:pt x="3409" y="14805"/>
                      <a:pt x="4810" y="16346"/>
                    </a:cubicBezTo>
                    <a:cubicBezTo>
                      <a:pt x="5511" y="17093"/>
                      <a:pt x="6258" y="17747"/>
                      <a:pt x="7099" y="18307"/>
                    </a:cubicBezTo>
                    <a:cubicBezTo>
                      <a:pt x="8967" y="19661"/>
                      <a:pt x="11208" y="20362"/>
                      <a:pt x="13497" y="20362"/>
                    </a:cubicBezTo>
                    <a:cubicBezTo>
                      <a:pt x="16439" y="20175"/>
                      <a:pt x="19755" y="19335"/>
                      <a:pt x="21763" y="17280"/>
                    </a:cubicBezTo>
                    <a:cubicBezTo>
                      <a:pt x="22136" y="16859"/>
                      <a:pt x="22463" y="16439"/>
                      <a:pt x="22744" y="15972"/>
                    </a:cubicBezTo>
                    <a:cubicBezTo>
                      <a:pt x="24425" y="12890"/>
                      <a:pt x="27227" y="6352"/>
                      <a:pt x="27087" y="327"/>
                    </a:cubicBezTo>
                    <a:cubicBezTo>
                      <a:pt x="27087" y="234"/>
                      <a:pt x="27087" y="94"/>
                      <a:pt x="27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95"/>
              <p:cNvSpPr/>
              <p:nvPr/>
            </p:nvSpPr>
            <p:spPr>
              <a:xfrm>
                <a:off x="6322676" y="774911"/>
                <a:ext cx="666886" cy="566118"/>
              </a:xfrm>
              <a:custGeom>
                <a:avLst/>
                <a:gdLst/>
                <a:ahLst/>
                <a:cxnLst/>
                <a:rect l="l" t="t" r="r" b="b"/>
                <a:pathLst>
                  <a:path w="27134" h="23034" extrusionOk="0">
                    <a:moveTo>
                      <a:pt x="13602" y="0"/>
                    </a:moveTo>
                    <a:cubicBezTo>
                      <a:pt x="6953" y="0"/>
                      <a:pt x="1196" y="5379"/>
                      <a:pt x="281" y="12833"/>
                    </a:cubicBezTo>
                    <a:cubicBezTo>
                      <a:pt x="187" y="13627"/>
                      <a:pt x="94" y="14374"/>
                      <a:pt x="47" y="15028"/>
                    </a:cubicBezTo>
                    <a:cubicBezTo>
                      <a:pt x="0" y="15822"/>
                      <a:pt x="0" y="16616"/>
                      <a:pt x="47" y="17363"/>
                    </a:cubicBezTo>
                    <a:lnTo>
                      <a:pt x="2242" y="17410"/>
                    </a:lnTo>
                    <a:cubicBezTo>
                      <a:pt x="2242" y="18484"/>
                      <a:pt x="2662" y="19511"/>
                      <a:pt x="3363" y="20305"/>
                    </a:cubicBezTo>
                    <a:cubicBezTo>
                      <a:pt x="4904" y="21706"/>
                      <a:pt x="7940" y="22827"/>
                      <a:pt x="12796" y="23014"/>
                    </a:cubicBezTo>
                    <a:cubicBezTo>
                      <a:pt x="13143" y="23027"/>
                      <a:pt x="13487" y="23034"/>
                      <a:pt x="13827" y="23034"/>
                    </a:cubicBezTo>
                    <a:cubicBezTo>
                      <a:pt x="18302" y="23034"/>
                      <a:pt x="22175" y="21921"/>
                      <a:pt x="23911" y="20445"/>
                    </a:cubicBezTo>
                    <a:cubicBezTo>
                      <a:pt x="25733" y="18904"/>
                      <a:pt x="25639" y="14888"/>
                      <a:pt x="25639" y="14888"/>
                    </a:cubicBezTo>
                    <a:lnTo>
                      <a:pt x="27134" y="14841"/>
                    </a:lnTo>
                    <a:lnTo>
                      <a:pt x="27134" y="14094"/>
                    </a:lnTo>
                    <a:cubicBezTo>
                      <a:pt x="26760" y="6762"/>
                      <a:pt x="21623" y="831"/>
                      <a:pt x="15038" y="83"/>
                    </a:cubicBezTo>
                    <a:cubicBezTo>
                      <a:pt x="14556" y="27"/>
                      <a:pt x="14077" y="0"/>
                      <a:pt x="136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95"/>
              <p:cNvSpPr/>
              <p:nvPr/>
            </p:nvSpPr>
            <p:spPr>
              <a:xfrm>
                <a:off x="6715228" y="1233773"/>
                <a:ext cx="74617" cy="87250"/>
              </a:xfrm>
              <a:custGeom>
                <a:avLst/>
                <a:gdLst/>
                <a:ahLst/>
                <a:cxnLst/>
                <a:rect l="l" t="t" r="r" b="b"/>
                <a:pathLst>
                  <a:path w="3036" h="3550" extrusionOk="0">
                    <a:moveTo>
                      <a:pt x="3036" y="1"/>
                    </a:moveTo>
                    <a:lnTo>
                      <a:pt x="0" y="514"/>
                    </a:lnTo>
                    <a:cubicBezTo>
                      <a:pt x="47" y="1495"/>
                      <a:pt x="140" y="2523"/>
                      <a:pt x="327" y="3550"/>
                    </a:cubicBezTo>
                    <a:lnTo>
                      <a:pt x="30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95"/>
              <p:cNvSpPr/>
              <p:nvPr/>
            </p:nvSpPr>
            <p:spPr>
              <a:xfrm>
                <a:off x="6770306" y="1233773"/>
                <a:ext cx="72356" cy="62255"/>
              </a:xfrm>
              <a:custGeom>
                <a:avLst/>
                <a:gdLst/>
                <a:ahLst/>
                <a:cxnLst/>
                <a:rect l="l" t="t" r="r" b="b"/>
                <a:pathLst>
                  <a:path w="2944" h="2533" extrusionOk="0">
                    <a:moveTo>
                      <a:pt x="1682" y="1"/>
                    </a:moveTo>
                    <a:cubicBezTo>
                      <a:pt x="608" y="1"/>
                      <a:pt x="1" y="1308"/>
                      <a:pt x="748" y="2102"/>
                    </a:cubicBezTo>
                    <a:cubicBezTo>
                      <a:pt x="1011" y="2399"/>
                      <a:pt x="1350" y="2532"/>
                      <a:pt x="1683" y="2532"/>
                    </a:cubicBezTo>
                    <a:cubicBezTo>
                      <a:pt x="2293" y="2532"/>
                      <a:pt x="2883" y="2081"/>
                      <a:pt x="2943" y="1355"/>
                    </a:cubicBezTo>
                    <a:cubicBezTo>
                      <a:pt x="2943" y="654"/>
                      <a:pt x="2429" y="47"/>
                      <a:pt x="16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95"/>
              <p:cNvSpPr/>
              <p:nvPr/>
            </p:nvSpPr>
            <p:spPr>
              <a:xfrm>
                <a:off x="6704881" y="1191623"/>
                <a:ext cx="168749" cy="69726"/>
              </a:xfrm>
              <a:custGeom>
                <a:avLst/>
                <a:gdLst/>
                <a:ahLst/>
                <a:cxnLst/>
                <a:rect l="l" t="t" r="r" b="b"/>
                <a:pathLst>
                  <a:path w="6866" h="2837" extrusionOk="0">
                    <a:moveTo>
                      <a:pt x="6555" y="0"/>
                    </a:moveTo>
                    <a:cubicBezTo>
                      <a:pt x="5749" y="0"/>
                      <a:pt x="1301" y="1307"/>
                      <a:pt x="701" y="1435"/>
                    </a:cubicBezTo>
                    <a:cubicBezTo>
                      <a:pt x="1" y="1576"/>
                      <a:pt x="701" y="2836"/>
                      <a:pt x="701" y="2836"/>
                    </a:cubicBezTo>
                    <a:cubicBezTo>
                      <a:pt x="701" y="2836"/>
                      <a:pt x="5885" y="1249"/>
                      <a:pt x="6352" y="968"/>
                    </a:cubicBezTo>
                    <a:cubicBezTo>
                      <a:pt x="6866" y="688"/>
                      <a:pt x="6726" y="315"/>
                      <a:pt x="6679" y="34"/>
                    </a:cubicBezTo>
                    <a:cubicBezTo>
                      <a:pt x="6671" y="11"/>
                      <a:pt x="6628" y="0"/>
                      <a:pt x="6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95"/>
              <p:cNvSpPr/>
              <p:nvPr/>
            </p:nvSpPr>
            <p:spPr>
              <a:xfrm>
                <a:off x="6541907" y="1233773"/>
                <a:ext cx="73487" cy="87250"/>
              </a:xfrm>
              <a:custGeom>
                <a:avLst/>
                <a:gdLst/>
                <a:ahLst/>
                <a:cxnLst/>
                <a:rect l="l" t="t" r="r" b="b"/>
                <a:pathLst>
                  <a:path w="2990" h="3550" extrusionOk="0">
                    <a:moveTo>
                      <a:pt x="0" y="1"/>
                    </a:moveTo>
                    <a:lnTo>
                      <a:pt x="2709" y="3550"/>
                    </a:lnTo>
                    <a:cubicBezTo>
                      <a:pt x="2849" y="2523"/>
                      <a:pt x="2942" y="1495"/>
                      <a:pt x="2989" y="514"/>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95"/>
              <p:cNvSpPr/>
              <p:nvPr/>
            </p:nvSpPr>
            <p:spPr>
              <a:xfrm>
                <a:off x="6487960" y="1233773"/>
                <a:ext cx="72332" cy="61984"/>
              </a:xfrm>
              <a:custGeom>
                <a:avLst/>
                <a:gdLst/>
                <a:ahLst/>
                <a:cxnLst/>
                <a:rect l="l" t="t" r="r" b="b"/>
                <a:pathLst>
                  <a:path w="2943" h="2522" extrusionOk="0">
                    <a:moveTo>
                      <a:pt x="1308" y="1"/>
                    </a:moveTo>
                    <a:cubicBezTo>
                      <a:pt x="561" y="47"/>
                      <a:pt x="0" y="654"/>
                      <a:pt x="0" y="1355"/>
                    </a:cubicBezTo>
                    <a:cubicBezTo>
                      <a:pt x="61" y="2058"/>
                      <a:pt x="663" y="2521"/>
                      <a:pt x="1281" y="2521"/>
                    </a:cubicBezTo>
                    <a:cubicBezTo>
                      <a:pt x="1607" y="2521"/>
                      <a:pt x="1937" y="2392"/>
                      <a:pt x="2195" y="2102"/>
                    </a:cubicBezTo>
                    <a:cubicBezTo>
                      <a:pt x="2942" y="1308"/>
                      <a:pt x="2382" y="1"/>
                      <a:pt x="1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95"/>
              <p:cNvSpPr/>
              <p:nvPr/>
            </p:nvSpPr>
            <p:spPr>
              <a:xfrm>
                <a:off x="6456967" y="1191623"/>
                <a:ext cx="168749" cy="69726"/>
              </a:xfrm>
              <a:custGeom>
                <a:avLst/>
                <a:gdLst/>
                <a:ahLst/>
                <a:cxnLst/>
                <a:rect l="l" t="t" r="r" b="b"/>
                <a:pathLst>
                  <a:path w="6866" h="2837" extrusionOk="0">
                    <a:moveTo>
                      <a:pt x="311" y="0"/>
                    </a:moveTo>
                    <a:cubicBezTo>
                      <a:pt x="238" y="0"/>
                      <a:pt x="195" y="11"/>
                      <a:pt x="187" y="34"/>
                    </a:cubicBezTo>
                    <a:cubicBezTo>
                      <a:pt x="140" y="315"/>
                      <a:pt x="0" y="688"/>
                      <a:pt x="514" y="968"/>
                    </a:cubicBezTo>
                    <a:cubicBezTo>
                      <a:pt x="1028" y="1249"/>
                      <a:pt x="6212" y="2836"/>
                      <a:pt x="6212" y="2836"/>
                    </a:cubicBezTo>
                    <a:cubicBezTo>
                      <a:pt x="6212" y="2836"/>
                      <a:pt x="6865" y="1576"/>
                      <a:pt x="6212" y="1435"/>
                    </a:cubicBezTo>
                    <a:cubicBezTo>
                      <a:pt x="5569" y="1307"/>
                      <a:pt x="1118"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4" name="Google Shape;2254;p95"/>
            <p:cNvSpPr/>
            <p:nvPr/>
          </p:nvSpPr>
          <p:spPr>
            <a:xfrm>
              <a:off x="5669578" y="3416108"/>
              <a:ext cx="362715" cy="513301"/>
            </a:xfrm>
            <a:custGeom>
              <a:avLst/>
              <a:gdLst/>
              <a:ahLst/>
              <a:cxnLst/>
              <a:rect l="l" t="t" r="r" b="b"/>
              <a:pathLst>
                <a:path w="14758" h="20885" extrusionOk="0">
                  <a:moveTo>
                    <a:pt x="8032" y="0"/>
                  </a:moveTo>
                  <a:cubicBezTo>
                    <a:pt x="6342" y="0"/>
                    <a:pt x="4670" y="307"/>
                    <a:pt x="3083" y="920"/>
                  </a:cubicBezTo>
                  <a:lnTo>
                    <a:pt x="2195" y="1294"/>
                  </a:lnTo>
                  <a:cubicBezTo>
                    <a:pt x="1635" y="1481"/>
                    <a:pt x="1214" y="1995"/>
                    <a:pt x="1074" y="2555"/>
                  </a:cubicBezTo>
                  <a:cubicBezTo>
                    <a:pt x="794" y="3863"/>
                    <a:pt x="374" y="6151"/>
                    <a:pt x="234" y="7739"/>
                  </a:cubicBezTo>
                  <a:cubicBezTo>
                    <a:pt x="0" y="10214"/>
                    <a:pt x="47" y="12689"/>
                    <a:pt x="421" y="15164"/>
                  </a:cubicBezTo>
                  <a:cubicBezTo>
                    <a:pt x="794" y="16986"/>
                    <a:pt x="2242" y="17826"/>
                    <a:pt x="2429" y="17826"/>
                  </a:cubicBezTo>
                  <a:cubicBezTo>
                    <a:pt x="2569" y="17826"/>
                    <a:pt x="2195" y="17359"/>
                    <a:pt x="1915" y="16659"/>
                  </a:cubicBezTo>
                  <a:cubicBezTo>
                    <a:pt x="1728" y="15585"/>
                    <a:pt x="1635" y="14464"/>
                    <a:pt x="1588" y="13343"/>
                  </a:cubicBezTo>
                  <a:lnTo>
                    <a:pt x="1588" y="13343"/>
                  </a:lnTo>
                  <a:cubicBezTo>
                    <a:pt x="1681" y="14370"/>
                    <a:pt x="1868" y="15398"/>
                    <a:pt x="2148" y="16379"/>
                  </a:cubicBezTo>
                  <a:cubicBezTo>
                    <a:pt x="2534" y="17579"/>
                    <a:pt x="4416" y="19173"/>
                    <a:pt x="5083" y="19173"/>
                  </a:cubicBezTo>
                  <a:cubicBezTo>
                    <a:pt x="5143" y="19173"/>
                    <a:pt x="5193" y="19161"/>
                    <a:pt x="5231" y="19134"/>
                  </a:cubicBezTo>
                  <a:cubicBezTo>
                    <a:pt x="5698" y="18807"/>
                    <a:pt x="4670" y="18060"/>
                    <a:pt x="4343" y="17079"/>
                  </a:cubicBezTo>
                  <a:cubicBezTo>
                    <a:pt x="4082" y="15991"/>
                    <a:pt x="3902" y="14902"/>
                    <a:pt x="3765" y="13775"/>
                  </a:cubicBezTo>
                  <a:lnTo>
                    <a:pt x="3765" y="13775"/>
                  </a:lnTo>
                  <a:cubicBezTo>
                    <a:pt x="3924" y="15001"/>
                    <a:pt x="4288" y="16218"/>
                    <a:pt x="4857" y="17313"/>
                  </a:cubicBezTo>
                  <a:cubicBezTo>
                    <a:pt x="5719" y="18954"/>
                    <a:pt x="8132" y="20885"/>
                    <a:pt x="9338" y="20885"/>
                  </a:cubicBezTo>
                  <a:cubicBezTo>
                    <a:pt x="9504" y="20885"/>
                    <a:pt x="9648" y="20848"/>
                    <a:pt x="9761" y="20769"/>
                  </a:cubicBezTo>
                  <a:cubicBezTo>
                    <a:pt x="10648" y="20161"/>
                    <a:pt x="7893" y="17686"/>
                    <a:pt x="7426" y="16799"/>
                  </a:cubicBezTo>
                  <a:cubicBezTo>
                    <a:pt x="6912" y="15912"/>
                    <a:pt x="6725" y="13016"/>
                    <a:pt x="6725" y="13016"/>
                  </a:cubicBezTo>
                  <a:lnTo>
                    <a:pt x="6725" y="13016"/>
                  </a:lnTo>
                  <a:lnTo>
                    <a:pt x="7893" y="16145"/>
                  </a:lnTo>
                  <a:cubicBezTo>
                    <a:pt x="8361" y="17421"/>
                    <a:pt x="12235" y="20826"/>
                    <a:pt x="13595" y="20826"/>
                  </a:cubicBezTo>
                  <a:cubicBezTo>
                    <a:pt x="13728" y="20826"/>
                    <a:pt x="13838" y="20793"/>
                    <a:pt x="13917" y="20722"/>
                  </a:cubicBezTo>
                  <a:cubicBezTo>
                    <a:pt x="14758" y="19881"/>
                    <a:pt x="11022" y="16052"/>
                    <a:pt x="10555" y="14464"/>
                  </a:cubicBezTo>
                  <a:cubicBezTo>
                    <a:pt x="10134" y="12876"/>
                    <a:pt x="9387" y="6665"/>
                    <a:pt x="9481" y="6431"/>
                  </a:cubicBezTo>
                  <a:cubicBezTo>
                    <a:pt x="9544" y="6305"/>
                    <a:pt x="9578" y="6169"/>
                    <a:pt x="9666" y="6169"/>
                  </a:cubicBezTo>
                  <a:cubicBezTo>
                    <a:pt x="9772" y="6169"/>
                    <a:pt x="9957" y="6371"/>
                    <a:pt x="10368" y="7038"/>
                  </a:cubicBezTo>
                  <a:cubicBezTo>
                    <a:pt x="10996" y="8035"/>
                    <a:pt x="12529" y="8857"/>
                    <a:pt x="13374" y="8857"/>
                  </a:cubicBezTo>
                  <a:cubicBezTo>
                    <a:pt x="13597" y="8857"/>
                    <a:pt x="13773" y="8800"/>
                    <a:pt x="13871" y="8673"/>
                  </a:cubicBezTo>
                  <a:cubicBezTo>
                    <a:pt x="14384" y="8066"/>
                    <a:pt x="12329" y="5030"/>
                    <a:pt x="12189" y="3863"/>
                  </a:cubicBezTo>
                  <a:cubicBezTo>
                    <a:pt x="12049" y="2648"/>
                    <a:pt x="9574" y="80"/>
                    <a:pt x="9574" y="80"/>
                  </a:cubicBezTo>
                  <a:lnTo>
                    <a:pt x="9527" y="80"/>
                  </a:lnTo>
                  <a:cubicBezTo>
                    <a:pt x="9028" y="27"/>
                    <a:pt x="8530" y="0"/>
                    <a:pt x="80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44"/>
        <p:cNvGrpSpPr/>
        <p:nvPr/>
      </p:nvGrpSpPr>
      <p:grpSpPr>
        <a:xfrm>
          <a:off x="0" y="0"/>
          <a:ext cx="0" cy="0"/>
          <a:chOff x="0" y="0"/>
          <a:chExt cx="0" cy="0"/>
        </a:xfrm>
      </p:grpSpPr>
      <p:pic>
        <p:nvPicPr>
          <p:cNvPr id="10045" name="Google Shape;10045;p12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3480E-D057-737E-B777-AAC0A07401B9}"/>
              </a:ext>
            </a:extLst>
          </p:cNvPr>
          <p:cNvSpPr>
            <a:spLocks noGrp="1"/>
          </p:cNvSpPr>
          <p:nvPr>
            <p:ph type="title"/>
          </p:nvPr>
        </p:nvSpPr>
        <p:spPr>
          <a:xfrm>
            <a:off x="2079880" y="1763286"/>
            <a:ext cx="3648439" cy="1092298"/>
          </a:xfrm>
        </p:spPr>
        <p:txBody>
          <a:bodyPr/>
          <a:lstStyle/>
          <a:p>
            <a:r>
              <a:rPr lang="en-SG" sz="7200"/>
              <a:t>The End</a:t>
            </a:r>
          </a:p>
        </p:txBody>
      </p:sp>
      <p:sp>
        <p:nvSpPr>
          <p:cNvPr id="3" name="TextBox 2">
            <a:extLst>
              <a:ext uri="{FF2B5EF4-FFF2-40B4-BE49-F238E27FC236}">
                <a16:creationId xmlns:a16="http://schemas.microsoft.com/office/drawing/2014/main" id="{0E45B367-AF00-0568-87F0-8F0040814CC5}"/>
              </a:ext>
            </a:extLst>
          </p:cNvPr>
          <p:cNvSpPr txBox="1"/>
          <p:nvPr/>
        </p:nvSpPr>
        <p:spPr>
          <a:xfrm>
            <a:off x="3007516" y="3232976"/>
            <a:ext cx="3252035" cy="400110"/>
          </a:xfrm>
          <a:prstGeom prst="rect">
            <a:avLst/>
          </a:prstGeom>
          <a:noFill/>
        </p:spPr>
        <p:txBody>
          <a:bodyPr wrap="square" rtlCol="0">
            <a:spAutoFit/>
          </a:bodyPr>
          <a:lstStyle/>
          <a:p>
            <a:r>
              <a:rPr lang="en-SG" sz="2000">
                <a:solidFill>
                  <a:schemeClr val="tx1"/>
                </a:solidFill>
                <a:latin typeface="Open Sans" panose="020B0606030504020204" pitchFamily="34" charset="0"/>
                <a:ea typeface="Open Sans" panose="020B0606030504020204" pitchFamily="34" charset="0"/>
                <a:cs typeface="Open Sans" panose="020B0606030504020204" pitchFamily="34" charset="0"/>
              </a:rPr>
              <a:t>Thank you for listening</a:t>
            </a:r>
          </a:p>
        </p:txBody>
      </p:sp>
      <p:pic>
        <p:nvPicPr>
          <p:cNvPr id="5" name="Graphic 4" descr="Smiling face outline with solid fill">
            <a:extLst>
              <a:ext uri="{FF2B5EF4-FFF2-40B4-BE49-F238E27FC236}">
                <a16:creationId xmlns:a16="http://schemas.microsoft.com/office/drawing/2014/main" id="{A56CFA68-5652-C277-EFDF-53EBE24D6E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34032" y="1763286"/>
            <a:ext cx="1370846" cy="1370846"/>
          </a:xfrm>
          <a:prstGeom prst="rect">
            <a:avLst/>
          </a:prstGeom>
        </p:spPr>
      </p:pic>
      <p:sp>
        <p:nvSpPr>
          <p:cNvPr id="4" name="TextBox 3">
            <a:hlinkClick r:id="rId4" action="ppaction://hlinksldjump"/>
            <a:extLst>
              <a:ext uri="{FF2B5EF4-FFF2-40B4-BE49-F238E27FC236}">
                <a16:creationId xmlns:a16="http://schemas.microsoft.com/office/drawing/2014/main" id="{8CFF165E-E1B7-CBF1-1BC7-D904B81BCAB6}"/>
              </a:ext>
            </a:extLst>
          </p:cNvPr>
          <p:cNvSpPr txBox="1"/>
          <p:nvPr/>
        </p:nvSpPr>
        <p:spPr>
          <a:xfrm>
            <a:off x="116748" y="4713402"/>
            <a:ext cx="3926264" cy="307777"/>
          </a:xfrm>
          <a:prstGeom prst="rect">
            <a:avLst/>
          </a:prstGeom>
          <a:noFill/>
        </p:spPr>
        <p:txBody>
          <a:bodyPr wrap="square" rtlCol="0">
            <a:spAutoFit/>
          </a:bodyPr>
          <a:lstStyle/>
          <a:p>
            <a:r>
              <a:rPr lang="en-US" u="sng">
                <a:solidFill>
                  <a:srgbClr val="00B0F0"/>
                </a:solidFill>
                <a:latin typeface="Open Sans" panose="020B0606030504020204" pitchFamily="34" charset="0"/>
                <a:ea typeface="Open Sans" panose="020B0606030504020204" pitchFamily="34" charset="0"/>
                <a:cs typeface="Open Sans" panose="020B0606030504020204" pitchFamily="34" charset="0"/>
              </a:rPr>
              <a:t>Go back to the first page</a:t>
            </a:r>
            <a:endParaRPr lang="en-GB" u="sng">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78323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46B0148-C2E0-8EFF-EE58-4B31A13645F0}"/>
              </a:ext>
            </a:extLst>
          </p:cNvPr>
          <p:cNvSpPr>
            <a:spLocks noGrp="1"/>
          </p:cNvSpPr>
          <p:nvPr>
            <p:ph type="body" idx="1"/>
          </p:nvPr>
        </p:nvSpPr>
        <p:spPr>
          <a:xfrm>
            <a:off x="720000" y="1483738"/>
            <a:ext cx="7242900" cy="1493521"/>
          </a:xfrm>
        </p:spPr>
        <p:txBody>
          <a:bodyPr/>
          <a:lstStyle/>
          <a:p>
            <a:pPr marL="152400" indent="0">
              <a:buNone/>
            </a:pPr>
            <a:r>
              <a:rPr lang="en-GB" sz="2000" b="0" i="0" u="none" strike="noStrike">
                <a:solidFill>
                  <a:srgbClr val="FFFFFF"/>
                </a:solidFill>
                <a:effectLst/>
                <a:latin typeface="Open Sans" panose="020B0606030504020204" pitchFamily="34" charset="0"/>
                <a:ea typeface="Open Sans" panose="020B0606030504020204" pitchFamily="34" charset="0"/>
                <a:cs typeface="Open Sans" panose="020B0606030504020204" pitchFamily="34" charset="0"/>
              </a:rPr>
              <a:t>This lesson was made for individuals who have little to no knowledge on cybersecurity with the goal of raising awareness on cybersecurity vulnerabilities.</a:t>
            </a:r>
            <a:endParaRPr lang="en-SG" sz="2000">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D16FA74A-35DE-CD6C-6FB7-339B062573CE}"/>
              </a:ext>
            </a:extLst>
          </p:cNvPr>
          <p:cNvSpPr>
            <a:spLocks noGrp="1"/>
          </p:cNvSpPr>
          <p:nvPr>
            <p:ph type="title"/>
          </p:nvPr>
        </p:nvSpPr>
        <p:spPr/>
        <p:txBody>
          <a:bodyPr/>
          <a:lstStyle/>
          <a:p>
            <a:r>
              <a:rPr lang="en-SG"/>
              <a:t>Target Audience and purpose</a:t>
            </a:r>
          </a:p>
        </p:txBody>
      </p:sp>
      <p:grpSp>
        <p:nvGrpSpPr>
          <p:cNvPr id="6" name="Google Shape;8500;p117">
            <a:extLst>
              <a:ext uri="{FF2B5EF4-FFF2-40B4-BE49-F238E27FC236}">
                <a16:creationId xmlns:a16="http://schemas.microsoft.com/office/drawing/2014/main" id="{963C7AA1-1C04-1C3A-E015-27BD942A63EE}"/>
              </a:ext>
            </a:extLst>
          </p:cNvPr>
          <p:cNvGrpSpPr/>
          <p:nvPr/>
        </p:nvGrpSpPr>
        <p:grpSpPr>
          <a:xfrm>
            <a:off x="6987540" y="3275319"/>
            <a:ext cx="999371" cy="1006789"/>
            <a:chOff x="-54026025" y="3192625"/>
            <a:chExt cx="316650" cy="319000"/>
          </a:xfrm>
          <a:solidFill>
            <a:schemeClr val="tx1"/>
          </a:solidFill>
        </p:grpSpPr>
        <p:sp>
          <p:nvSpPr>
            <p:cNvPr id="7" name="Google Shape;8501;p117">
              <a:extLst>
                <a:ext uri="{FF2B5EF4-FFF2-40B4-BE49-F238E27FC236}">
                  <a16:creationId xmlns:a16="http://schemas.microsoft.com/office/drawing/2014/main" id="{7BF60A91-961C-5C02-739F-5356C5F63A23}"/>
                </a:ext>
              </a:extLst>
            </p:cNvPr>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02;p117">
              <a:extLst>
                <a:ext uri="{FF2B5EF4-FFF2-40B4-BE49-F238E27FC236}">
                  <a16:creationId xmlns:a16="http://schemas.microsoft.com/office/drawing/2014/main" id="{8490A6A6-3001-F512-2E7B-C73146201FF8}"/>
                </a:ext>
              </a:extLst>
            </p:cNvPr>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03;p117">
              <a:extLst>
                <a:ext uri="{FF2B5EF4-FFF2-40B4-BE49-F238E27FC236}">
                  <a16:creationId xmlns:a16="http://schemas.microsoft.com/office/drawing/2014/main" id="{E528A449-CF08-93E7-96B8-72C288F54480}"/>
                </a:ext>
              </a:extLst>
            </p:cNvPr>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04;p117">
              <a:extLst>
                <a:ext uri="{FF2B5EF4-FFF2-40B4-BE49-F238E27FC236}">
                  <a16:creationId xmlns:a16="http://schemas.microsoft.com/office/drawing/2014/main" id="{7205BE1B-3F0A-E879-8178-74143C318C3E}"/>
                </a:ext>
              </a:extLst>
            </p:cNvPr>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05;p117">
              <a:extLst>
                <a:ext uri="{FF2B5EF4-FFF2-40B4-BE49-F238E27FC236}">
                  <a16:creationId xmlns:a16="http://schemas.microsoft.com/office/drawing/2014/main" id="{1A828695-081C-A4B4-1B14-1219847E1791}"/>
                </a:ext>
              </a:extLst>
            </p:cNvPr>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06;p117">
              <a:extLst>
                <a:ext uri="{FF2B5EF4-FFF2-40B4-BE49-F238E27FC236}">
                  <a16:creationId xmlns:a16="http://schemas.microsoft.com/office/drawing/2014/main" id="{5A00118B-4C9A-F944-7363-979641DCE019}"/>
                </a:ext>
              </a:extLst>
            </p:cNvPr>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07;p117">
              <a:extLst>
                <a:ext uri="{FF2B5EF4-FFF2-40B4-BE49-F238E27FC236}">
                  <a16:creationId xmlns:a16="http://schemas.microsoft.com/office/drawing/2014/main" id="{8ED770A3-3121-1C9E-F8A5-F009F2557DDE}"/>
                </a:ext>
              </a:extLst>
            </p:cNvPr>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508;p117">
              <a:extLst>
                <a:ext uri="{FF2B5EF4-FFF2-40B4-BE49-F238E27FC236}">
                  <a16:creationId xmlns:a16="http://schemas.microsoft.com/office/drawing/2014/main" id="{EB8C37C5-4009-B9C7-1E94-CDAF51ADAD62}"/>
                </a:ext>
              </a:extLst>
            </p:cNvPr>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7895;p116">
            <a:extLst>
              <a:ext uri="{FF2B5EF4-FFF2-40B4-BE49-F238E27FC236}">
                <a16:creationId xmlns:a16="http://schemas.microsoft.com/office/drawing/2014/main" id="{DC0F7C1E-BF12-1D76-6FED-16586054931C}"/>
              </a:ext>
            </a:extLst>
          </p:cNvPr>
          <p:cNvGrpSpPr/>
          <p:nvPr/>
        </p:nvGrpSpPr>
        <p:grpSpPr>
          <a:xfrm>
            <a:off x="1202182" y="3188090"/>
            <a:ext cx="1221699" cy="1208675"/>
            <a:chOff x="581525" y="3254850"/>
            <a:chExt cx="297750" cy="294575"/>
          </a:xfrm>
          <a:solidFill>
            <a:schemeClr val="tx1"/>
          </a:solidFill>
        </p:grpSpPr>
        <p:sp>
          <p:nvSpPr>
            <p:cNvPr id="16" name="Google Shape;7896;p116">
              <a:extLst>
                <a:ext uri="{FF2B5EF4-FFF2-40B4-BE49-F238E27FC236}">
                  <a16:creationId xmlns:a16="http://schemas.microsoft.com/office/drawing/2014/main" id="{E3A5CDF0-B6FB-C2C2-C72C-CE4239EAACC1}"/>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97;p116">
              <a:extLst>
                <a:ext uri="{FF2B5EF4-FFF2-40B4-BE49-F238E27FC236}">
                  <a16:creationId xmlns:a16="http://schemas.microsoft.com/office/drawing/2014/main" id="{8A780DA9-0CF1-73F2-17E3-9183F002EFFD}"/>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98;p116">
              <a:extLst>
                <a:ext uri="{FF2B5EF4-FFF2-40B4-BE49-F238E27FC236}">
                  <a16:creationId xmlns:a16="http://schemas.microsoft.com/office/drawing/2014/main" id="{2868C687-96D9-F6A9-7D4D-DEC91E3A8FDF}"/>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7913;p116">
            <a:extLst>
              <a:ext uri="{FF2B5EF4-FFF2-40B4-BE49-F238E27FC236}">
                <a16:creationId xmlns:a16="http://schemas.microsoft.com/office/drawing/2014/main" id="{60349F28-8E4E-A89A-BB05-1F3D7A8ADAA6}"/>
              </a:ext>
            </a:extLst>
          </p:cNvPr>
          <p:cNvGrpSpPr/>
          <p:nvPr/>
        </p:nvGrpSpPr>
        <p:grpSpPr>
          <a:xfrm>
            <a:off x="4238556" y="3275320"/>
            <a:ext cx="887082" cy="1006789"/>
            <a:chOff x="2423775" y="3226875"/>
            <a:chExt cx="259925" cy="295000"/>
          </a:xfrm>
          <a:solidFill>
            <a:schemeClr val="tx1"/>
          </a:solidFill>
        </p:grpSpPr>
        <p:sp>
          <p:nvSpPr>
            <p:cNvPr id="20" name="Google Shape;7914;p116">
              <a:extLst>
                <a:ext uri="{FF2B5EF4-FFF2-40B4-BE49-F238E27FC236}">
                  <a16:creationId xmlns:a16="http://schemas.microsoft.com/office/drawing/2014/main" id="{711FDB4E-301F-1578-9E9D-5F2B1D82EB6A}"/>
                </a:ext>
              </a:extLst>
            </p:cNvPr>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15;p116">
              <a:extLst>
                <a:ext uri="{FF2B5EF4-FFF2-40B4-BE49-F238E27FC236}">
                  <a16:creationId xmlns:a16="http://schemas.microsoft.com/office/drawing/2014/main" id="{958A6A08-0594-6795-A6A3-B18DEDAF7134}"/>
                </a:ext>
              </a:extLst>
            </p:cNvPr>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16;p116">
              <a:extLst>
                <a:ext uri="{FF2B5EF4-FFF2-40B4-BE49-F238E27FC236}">
                  <a16:creationId xmlns:a16="http://schemas.microsoft.com/office/drawing/2014/main" id="{C45A4FAD-844A-105F-CD42-4094AC5CEFA5}"/>
                </a:ext>
              </a:extLst>
            </p:cNvPr>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00065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will you learn by the end of this lesson?</a:t>
            </a:r>
            <a:endParaRPr/>
          </a:p>
        </p:txBody>
      </p:sp>
      <p:sp>
        <p:nvSpPr>
          <p:cNvPr id="1203" name="Google Shape;1203;p42"/>
          <p:cNvSpPr txBox="1">
            <a:spLocks noGrp="1"/>
          </p:cNvSpPr>
          <p:nvPr>
            <p:ph type="subTitle" idx="1"/>
          </p:nvPr>
        </p:nvSpPr>
        <p:spPr>
          <a:xfrm>
            <a:off x="1521488" y="2615650"/>
            <a:ext cx="2776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Vulnerabilities</a:t>
            </a:r>
            <a:endParaRPr/>
          </a:p>
        </p:txBody>
      </p:sp>
      <p:sp>
        <p:nvSpPr>
          <p:cNvPr id="1204" name="Google Shape;1204;p42"/>
          <p:cNvSpPr txBox="1">
            <a:spLocks noGrp="1"/>
          </p:cNvSpPr>
          <p:nvPr>
            <p:ph type="subTitle" idx="2"/>
          </p:nvPr>
        </p:nvSpPr>
        <p:spPr>
          <a:xfrm>
            <a:off x="1521488" y="2987050"/>
            <a:ext cx="2776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a:t>The Vulnerabilities leading up to the attack</a:t>
            </a:r>
          </a:p>
        </p:txBody>
      </p:sp>
      <p:sp>
        <p:nvSpPr>
          <p:cNvPr id="1205" name="Google Shape;1205;p42"/>
          <p:cNvSpPr txBox="1">
            <a:spLocks noGrp="1"/>
          </p:cNvSpPr>
          <p:nvPr>
            <p:ph type="subTitle" idx="3"/>
          </p:nvPr>
        </p:nvSpPr>
        <p:spPr>
          <a:xfrm>
            <a:off x="4845713" y="2615650"/>
            <a:ext cx="2776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Actions taken </a:t>
            </a:r>
            <a:endParaRPr/>
          </a:p>
        </p:txBody>
      </p:sp>
      <p:sp>
        <p:nvSpPr>
          <p:cNvPr id="1206" name="Google Shape;1206;p42"/>
          <p:cNvSpPr txBox="1">
            <a:spLocks noGrp="1"/>
          </p:cNvSpPr>
          <p:nvPr>
            <p:ph type="subTitle" idx="4"/>
          </p:nvPr>
        </p:nvSpPr>
        <p:spPr>
          <a:xfrm>
            <a:off x="4845713" y="2987050"/>
            <a:ext cx="2776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a:t>Actions taken to patch up the vulnerabilities</a:t>
            </a:r>
          </a:p>
        </p:txBody>
      </p:sp>
      <p:sp>
        <p:nvSpPr>
          <p:cNvPr id="1207" name="Google Shape;1207;p42"/>
          <p:cNvSpPr/>
          <p:nvPr/>
        </p:nvSpPr>
        <p:spPr>
          <a:xfrm>
            <a:off x="2506238" y="1657631"/>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2"/>
          <p:cNvSpPr/>
          <p:nvPr/>
        </p:nvSpPr>
        <p:spPr>
          <a:xfrm>
            <a:off x="5830463" y="1657631"/>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7288;p114">
            <a:extLst>
              <a:ext uri="{FF2B5EF4-FFF2-40B4-BE49-F238E27FC236}">
                <a16:creationId xmlns:a16="http://schemas.microsoft.com/office/drawing/2014/main" id="{130D6973-72E1-E0E1-68F3-6B10079B23CD}"/>
              </a:ext>
            </a:extLst>
          </p:cNvPr>
          <p:cNvGrpSpPr/>
          <p:nvPr/>
        </p:nvGrpSpPr>
        <p:grpSpPr>
          <a:xfrm>
            <a:off x="2693745" y="1831975"/>
            <a:ext cx="432161" cy="398658"/>
            <a:chOff x="6218300" y="4416175"/>
            <a:chExt cx="516000" cy="448000"/>
          </a:xfrm>
          <a:solidFill>
            <a:schemeClr val="tx1"/>
          </a:solidFill>
        </p:grpSpPr>
        <p:sp>
          <p:nvSpPr>
            <p:cNvPr id="24" name="Google Shape;7289;p114">
              <a:extLst>
                <a:ext uri="{FF2B5EF4-FFF2-40B4-BE49-F238E27FC236}">
                  <a16:creationId xmlns:a16="http://schemas.microsoft.com/office/drawing/2014/main" id="{431820D3-B760-451D-000B-29FEAE91C17D}"/>
                </a:ext>
              </a:extLst>
            </p:cNvPr>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7290;p114">
              <a:extLst>
                <a:ext uri="{FF2B5EF4-FFF2-40B4-BE49-F238E27FC236}">
                  <a16:creationId xmlns:a16="http://schemas.microsoft.com/office/drawing/2014/main" id="{87AFEF63-8648-FDAC-24AA-D998B9898C8C}"/>
                </a:ext>
              </a:extLst>
            </p:cNvPr>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7291;p114">
              <a:extLst>
                <a:ext uri="{FF2B5EF4-FFF2-40B4-BE49-F238E27FC236}">
                  <a16:creationId xmlns:a16="http://schemas.microsoft.com/office/drawing/2014/main" id="{B26141B0-D863-D8F5-F1D7-23E1AC89D4F5}"/>
                </a:ext>
              </a:extLst>
            </p:cNvPr>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0F58CC74-4BBF-2598-03C0-A01940F75826}"/>
              </a:ext>
            </a:extLst>
          </p:cNvPr>
          <p:cNvSpPr txBox="1"/>
          <p:nvPr/>
        </p:nvSpPr>
        <p:spPr>
          <a:xfrm>
            <a:off x="6852372" y="4760091"/>
            <a:ext cx="2291628" cy="307777"/>
          </a:xfrm>
          <a:prstGeom prst="rect">
            <a:avLst/>
          </a:prstGeom>
          <a:noFill/>
        </p:spPr>
        <p:txBody>
          <a:bodyPr wrap="square" rtlCol="0">
            <a:spAutoFit/>
          </a:bodyPr>
          <a:lstStyle/>
          <a:p>
            <a:r>
              <a:rPr lang="en-US">
                <a:solidFill>
                  <a:srgbClr val="00B0F0"/>
                </a:solidFill>
                <a:latin typeface="Open Sans" panose="020B0606030504020204" pitchFamily="34" charset="0"/>
                <a:ea typeface="Open Sans" panose="020B0606030504020204" pitchFamily="34" charset="0"/>
                <a:cs typeface="Open Sans" panose="020B0606030504020204" pitchFamily="34" charset="0"/>
                <a:hlinkClick r:id="rId3" action="ppaction://hlinksldjump">
                  <a:extLst>
                    <a:ext uri="{A12FA001-AC4F-418D-AE19-62706E023703}">
                      <ahyp:hlinkClr xmlns:ahyp="http://schemas.microsoft.com/office/drawing/2018/hyperlinkcolor" val="tx"/>
                    </a:ext>
                  </a:extLst>
                </a:hlinkClick>
              </a:rPr>
              <a:t>Back to the content page</a:t>
            </a:r>
            <a:endParaRPr lang="en-GB">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Graphic 5" descr="Drawing Figure with solid fill">
            <a:extLst>
              <a:ext uri="{FF2B5EF4-FFF2-40B4-BE49-F238E27FC236}">
                <a16:creationId xmlns:a16="http://schemas.microsoft.com/office/drawing/2014/main" id="{25FB8287-F292-4118-1E08-502FDC4388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8273" y="1795237"/>
            <a:ext cx="519207" cy="5192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39"/>
          <p:cNvSpPr/>
          <p:nvPr/>
        </p:nvSpPr>
        <p:spPr>
          <a:xfrm flipH="1">
            <a:off x="5002386" y="927743"/>
            <a:ext cx="1313100" cy="13131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9"/>
          <p:cNvSpPr txBox="1">
            <a:spLocks noGrp="1"/>
          </p:cNvSpPr>
          <p:nvPr>
            <p:ph type="title"/>
          </p:nvPr>
        </p:nvSpPr>
        <p:spPr>
          <a:xfrm>
            <a:off x="2473049" y="2596175"/>
            <a:ext cx="5709977" cy="98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Attacks and Damages</a:t>
            </a:r>
            <a:endParaRPr/>
          </a:p>
        </p:txBody>
      </p:sp>
      <p:sp>
        <p:nvSpPr>
          <p:cNvPr id="1165" name="Google Shape;1165;p39"/>
          <p:cNvSpPr txBox="1">
            <a:spLocks noGrp="1"/>
          </p:cNvSpPr>
          <p:nvPr>
            <p:ph type="title" idx="2"/>
          </p:nvPr>
        </p:nvSpPr>
        <p:spPr>
          <a:xfrm>
            <a:off x="5002386" y="1140129"/>
            <a:ext cx="1313100" cy="7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1167" name="Google Shape;1167;p39"/>
          <p:cNvGrpSpPr/>
          <p:nvPr/>
        </p:nvGrpSpPr>
        <p:grpSpPr>
          <a:xfrm rot="2700000">
            <a:off x="486146" y="50354"/>
            <a:ext cx="2299362" cy="3471142"/>
            <a:chOff x="655175" y="2804425"/>
            <a:chExt cx="1736325" cy="2621175"/>
          </a:xfrm>
        </p:grpSpPr>
        <p:sp>
          <p:nvSpPr>
            <p:cNvPr id="1168" name="Google Shape;1168;p39"/>
            <p:cNvSpPr/>
            <p:nvPr/>
          </p:nvSpPr>
          <p:spPr>
            <a:xfrm>
              <a:off x="1195375" y="4615850"/>
              <a:ext cx="655900" cy="809750"/>
            </a:xfrm>
            <a:custGeom>
              <a:avLst/>
              <a:gdLst/>
              <a:ahLst/>
              <a:cxnLst/>
              <a:rect l="l" t="t" r="r" b="b"/>
              <a:pathLst>
                <a:path w="26236" h="32390" extrusionOk="0">
                  <a:moveTo>
                    <a:pt x="13118" y="1"/>
                  </a:moveTo>
                  <a:cubicBezTo>
                    <a:pt x="5868" y="1"/>
                    <a:pt x="0" y="7252"/>
                    <a:pt x="0" y="16219"/>
                  </a:cubicBezTo>
                  <a:cubicBezTo>
                    <a:pt x="0" y="25139"/>
                    <a:pt x="5868" y="32390"/>
                    <a:pt x="13118" y="32390"/>
                  </a:cubicBezTo>
                  <a:cubicBezTo>
                    <a:pt x="20369" y="32390"/>
                    <a:pt x="26236" y="25139"/>
                    <a:pt x="26236" y="16219"/>
                  </a:cubicBezTo>
                  <a:cubicBezTo>
                    <a:pt x="26236" y="7252"/>
                    <a:pt x="20369" y="1"/>
                    <a:pt x="13118" y="1"/>
                  </a:cubicBezTo>
                  <a:close/>
                </a:path>
              </a:pathLst>
            </a:custGeom>
            <a:gradFill>
              <a:gsLst>
                <a:gs pos="0">
                  <a:schemeClr val="accent4"/>
                </a:gs>
                <a:gs pos="72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9"/>
            <p:cNvSpPr/>
            <p:nvPr/>
          </p:nvSpPr>
          <p:spPr>
            <a:xfrm>
              <a:off x="655175" y="2906975"/>
              <a:ext cx="1736325" cy="1687750"/>
            </a:xfrm>
            <a:custGeom>
              <a:avLst/>
              <a:gdLst/>
              <a:ahLst/>
              <a:cxnLst/>
              <a:rect l="l" t="t" r="r" b="b"/>
              <a:pathLst>
                <a:path w="69453" h="67510" extrusionOk="0">
                  <a:moveTo>
                    <a:pt x="23421" y="1"/>
                  </a:moveTo>
                  <a:cubicBezTo>
                    <a:pt x="9540" y="4771"/>
                    <a:pt x="143" y="17745"/>
                    <a:pt x="0" y="32437"/>
                  </a:cubicBezTo>
                  <a:lnTo>
                    <a:pt x="0" y="32819"/>
                  </a:lnTo>
                  <a:lnTo>
                    <a:pt x="0" y="33010"/>
                  </a:lnTo>
                  <a:cubicBezTo>
                    <a:pt x="48" y="41548"/>
                    <a:pt x="3244" y="49800"/>
                    <a:pt x="9015" y="56145"/>
                  </a:cubicBezTo>
                  <a:cubicBezTo>
                    <a:pt x="9111" y="56288"/>
                    <a:pt x="9254" y="56431"/>
                    <a:pt x="9397" y="56526"/>
                  </a:cubicBezTo>
                  <a:cubicBezTo>
                    <a:pt x="16242" y="63848"/>
                    <a:pt x="25472" y="67509"/>
                    <a:pt x="34708" y="67509"/>
                  </a:cubicBezTo>
                  <a:cubicBezTo>
                    <a:pt x="43944" y="67509"/>
                    <a:pt x="53186" y="63848"/>
                    <a:pt x="60055" y="56526"/>
                  </a:cubicBezTo>
                  <a:cubicBezTo>
                    <a:pt x="60198" y="56431"/>
                    <a:pt x="60294" y="56288"/>
                    <a:pt x="60437" y="56145"/>
                  </a:cubicBezTo>
                  <a:cubicBezTo>
                    <a:pt x="66161" y="49800"/>
                    <a:pt x="69405" y="41548"/>
                    <a:pt x="69452" y="33010"/>
                  </a:cubicBezTo>
                  <a:lnTo>
                    <a:pt x="69452" y="32819"/>
                  </a:lnTo>
                  <a:cubicBezTo>
                    <a:pt x="69452" y="32676"/>
                    <a:pt x="69452" y="32580"/>
                    <a:pt x="69452" y="32437"/>
                  </a:cubicBezTo>
                  <a:cubicBezTo>
                    <a:pt x="69309" y="17745"/>
                    <a:pt x="59912" y="4771"/>
                    <a:pt x="46031" y="1"/>
                  </a:cubicBezTo>
                  <a:lnTo>
                    <a:pt x="46031" y="3626"/>
                  </a:lnTo>
                  <a:cubicBezTo>
                    <a:pt x="54140" y="8682"/>
                    <a:pt x="57956" y="18461"/>
                    <a:pt x="55285" y="27667"/>
                  </a:cubicBezTo>
                  <a:cubicBezTo>
                    <a:pt x="52662" y="36873"/>
                    <a:pt x="44266" y="43218"/>
                    <a:pt x="34726" y="43218"/>
                  </a:cubicBezTo>
                  <a:cubicBezTo>
                    <a:pt x="25138" y="43218"/>
                    <a:pt x="16743" y="36873"/>
                    <a:pt x="14119" y="27667"/>
                  </a:cubicBezTo>
                  <a:cubicBezTo>
                    <a:pt x="11496" y="18461"/>
                    <a:pt x="15312" y="8682"/>
                    <a:pt x="23421" y="3626"/>
                  </a:cubicBezTo>
                  <a:lnTo>
                    <a:pt x="234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9"/>
            <p:cNvSpPr/>
            <p:nvPr/>
          </p:nvSpPr>
          <p:spPr>
            <a:xfrm>
              <a:off x="1039150" y="4332275"/>
              <a:ext cx="968350" cy="284375"/>
            </a:xfrm>
            <a:custGeom>
              <a:avLst/>
              <a:gdLst/>
              <a:ahLst/>
              <a:cxnLst/>
              <a:rect l="l" t="t" r="r" b="b"/>
              <a:pathLst>
                <a:path w="38734" h="11375" extrusionOk="0">
                  <a:moveTo>
                    <a:pt x="4056" y="1"/>
                  </a:moveTo>
                  <a:cubicBezTo>
                    <a:pt x="2640" y="1"/>
                    <a:pt x="1310" y="959"/>
                    <a:pt x="907" y="2424"/>
                  </a:cubicBezTo>
                  <a:lnTo>
                    <a:pt x="96" y="5715"/>
                  </a:lnTo>
                  <a:cubicBezTo>
                    <a:pt x="1" y="6145"/>
                    <a:pt x="144" y="6526"/>
                    <a:pt x="478" y="6765"/>
                  </a:cubicBezTo>
                  <a:cubicBezTo>
                    <a:pt x="3721" y="8864"/>
                    <a:pt x="7299" y="10390"/>
                    <a:pt x="11020" y="11344"/>
                  </a:cubicBezTo>
                  <a:cubicBezTo>
                    <a:pt x="11101" y="11364"/>
                    <a:pt x="11182" y="11374"/>
                    <a:pt x="11261" y="11374"/>
                  </a:cubicBezTo>
                  <a:cubicBezTo>
                    <a:pt x="11733" y="11374"/>
                    <a:pt x="12130" y="11024"/>
                    <a:pt x="12212" y="10533"/>
                  </a:cubicBezTo>
                  <a:lnTo>
                    <a:pt x="12498" y="8768"/>
                  </a:lnTo>
                  <a:cubicBezTo>
                    <a:pt x="12641" y="7671"/>
                    <a:pt x="13548" y="6908"/>
                    <a:pt x="14645" y="6908"/>
                  </a:cubicBezTo>
                  <a:lnTo>
                    <a:pt x="24090" y="6908"/>
                  </a:lnTo>
                  <a:cubicBezTo>
                    <a:pt x="25139" y="6908"/>
                    <a:pt x="26045" y="7671"/>
                    <a:pt x="26236" y="8768"/>
                  </a:cubicBezTo>
                  <a:lnTo>
                    <a:pt x="26475" y="10533"/>
                  </a:lnTo>
                  <a:cubicBezTo>
                    <a:pt x="26556" y="11024"/>
                    <a:pt x="26989" y="11374"/>
                    <a:pt x="27441" y="11374"/>
                  </a:cubicBezTo>
                  <a:cubicBezTo>
                    <a:pt x="27516" y="11374"/>
                    <a:pt x="27592" y="11364"/>
                    <a:pt x="27667" y="11344"/>
                  </a:cubicBezTo>
                  <a:cubicBezTo>
                    <a:pt x="31436" y="10390"/>
                    <a:pt x="35013" y="8864"/>
                    <a:pt x="38209" y="6765"/>
                  </a:cubicBezTo>
                  <a:cubicBezTo>
                    <a:pt x="38591" y="6526"/>
                    <a:pt x="38734" y="6097"/>
                    <a:pt x="38638" y="5715"/>
                  </a:cubicBezTo>
                  <a:lnTo>
                    <a:pt x="37827" y="2424"/>
                  </a:lnTo>
                  <a:cubicBezTo>
                    <a:pt x="37425" y="959"/>
                    <a:pt x="36095" y="1"/>
                    <a:pt x="34679" y="1"/>
                  </a:cubicBezTo>
                  <a:cubicBezTo>
                    <a:pt x="34250" y="1"/>
                    <a:pt x="33813" y="89"/>
                    <a:pt x="33391" y="277"/>
                  </a:cubicBezTo>
                  <a:cubicBezTo>
                    <a:pt x="28931" y="2257"/>
                    <a:pt x="24149" y="3247"/>
                    <a:pt x="19367" y="3247"/>
                  </a:cubicBezTo>
                  <a:cubicBezTo>
                    <a:pt x="14585" y="3247"/>
                    <a:pt x="9803" y="2257"/>
                    <a:pt x="5343" y="277"/>
                  </a:cubicBezTo>
                  <a:cubicBezTo>
                    <a:pt x="4922" y="89"/>
                    <a:pt x="4485" y="1"/>
                    <a:pt x="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9"/>
            <p:cNvSpPr/>
            <p:nvPr/>
          </p:nvSpPr>
          <p:spPr>
            <a:xfrm>
              <a:off x="1897775" y="4054175"/>
              <a:ext cx="268325" cy="265975"/>
            </a:xfrm>
            <a:custGeom>
              <a:avLst/>
              <a:gdLst/>
              <a:ahLst/>
              <a:cxnLst/>
              <a:rect l="l" t="t" r="r" b="b"/>
              <a:pathLst>
                <a:path w="10733" h="10639" extrusionOk="0">
                  <a:moveTo>
                    <a:pt x="382" y="1"/>
                  </a:moveTo>
                  <a:lnTo>
                    <a:pt x="0" y="335"/>
                  </a:lnTo>
                  <a:lnTo>
                    <a:pt x="382" y="716"/>
                  </a:lnTo>
                  <a:lnTo>
                    <a:pt x="10351" y="10638"/>
                  </a:lnTo>
                  <a:cubicBezTo>
                    <a:pt x="10494" y="10543"/>
                    <a:pt x="10590" y="10400"/>
                    <a:pt x="10733" y="10257"/>
                  </a:cubicBezTo>
                  <a:lnTo>
                    <a:pt x="763" y="382"/>
                  </a:lnTo>
                  <a:lnTo>
                    <a:pt x="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9"/>
            <p:cNvSpPr/>
            <p:nvPr/>
          </p:nvSpPr>
          <p:spPr>
            <a:xfrm>
              <a:off x="2118375" y="3652300"/>
              <a:ext cx="273125" cy="79925"/>
            </a:xfrm>
            <a:custGeom>
              <a:avLst/>
              <a:gdLst/>
              <a:ahLst/>
              <a:cxnLst/>
              <a:rect l="l" t="t" r="r" b="b"/>
              <a:pathLst>
                <a:path w="10925" h="3197" extrusionOk="0">
                  <a:moveTo>
                    <a:pt x="96" y="1"/>
                  </a:moveTo>
                  <a:cubicBezTo>
                    <a:pt x="49" y="144"/>
                    <a:pt x="49" y="335"/>
                    <a:pt x="1" y="525"/>
                  </a:cubicBezTo>
                  <a:lnTo>
                    <a:pt x="526" y="621"/>
                  </a:lnTo>
                  <a:lnTo>
                    <a:pt x="10924" y="3197"/>
                  </a:lnTo>
                  <a:lnTo>
                    <a:pt x="10924" y="3006"/>
                  </a:lnTo>
                  <a:cubicBezTo>
                    <a:pt x="10924" y="2863"/>
                    <a:pt x="10924" y="2767"/>
                    <a:pt x="10924" y="2624"/>
                  </a:cubicBezTo>
                  <a:lnTo>
                    <a:pt x="621" y="96"/>
                  </a:ln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9"/>
            <p:cNvSpPr/>
            <p:nvPr/>
          </p:nvSpPr>
          <p:spPr>
            <a:xfrm>
              <a:off x="880550" y="4054175"/>
              <a:ext cx="268350" cy="265975"/>
            </a:xfrm>
            <a:custGeom>
              <a:avLst/>
              <a:gdLst/>
              <a:ahLst/>
              <a:cxnLst/>
              <a:rect l="l" t="t" r="r" b="b"/>
              <a:pathLst>
                <a:path w="10734" h="10639" extrusionOk="0">
                  <a:moveTo>
                    <a:pt x="10352" y="1"/>
                  </a:moveTo>
                  <a:lnTo>
                    <a:pt x="9970" y="382"/>
                  </a:lnTo>
                  <a:lnTo>
                    <a:pt x="0" y="10257"/>
                  </a:lnTo>
                  <a:cubicBezTo>
                    <a:pt x="96" y="10400"/>
                    <a:pt x="239" y="10543"/>
                    <a:pt x="382" y="10638"/>
                  </a:cubicBezTo>
                  <a:lnTo>
                    <a:pt x="10352" y="716"/>
                  </a:lnTo>
                  <a:lnTo>
                    <a:pt x="10733" y="335"/>
                  </a:lnTo>
                  <a:lnTo>
                    <a:pt x="10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9"/>
            <p:cNvSpPr/>
            <p:nvPr/>
          </p:nvSpPr>
          <p:spPr>
            <a:xfrm>
              <a:off x="655175" y="3652300"/>
              <a:ext cx="271900" cy="79925"/>
            </a:xfrm>
            <a:custGeom>
              <a:avLst/>
              <a:gdLst/>
              <a:ahLst/>
              <a:cxnLst/>
              <a:rect l="l" t="t" r="r" b="b"/>
              <a:pathLst>
                <a:path w="10876" h="3197" extrusionOk="0">
                  <a:moveTo>
                    <a:pt x="10828" y="1"/>
                  </a:moveTo>
                  <a:lnTo>
                    <a:pt x="10303" y="96"/>
                  </a:lnTo>
                  <a:lnTo>
                    <a:pt x="0" y="2624"/>
                  </a:lnTo>
                  <a:lnTo>
                    <a:pt x="0" y="3006"/>
                  </a:lnTo>
                  <a:lnTo>
                    <a:pt x="0" y="3197"/>
                  </a:lnTo>
                  <a:lnTo>
                    <a:pt x="10351" y="621"/>
                  </a:lnTo>
                  <a:lnTo>
                    <a:pt x="10876" y="525"/>
                  </a:lnTo>
                  <a:cubicBezTo>
                    <a:pt x="10876" y="335"/>
                    <a:pt x="10828" y="144"/>
                    <a:pt x="10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9"/>
            <p:cNvSpPr/>
            <p:nvPr/>
          </p:nvSpPr>
          <p:spPr>
            <a:xfrm>
              <a:off x="903200" y="2930825"/>
              <a:ext cx="1240250" cy="1289150"/>
            </a:xfrm>
            <a:custGeom>
              <a:avLst/>
              <a:gdLst/>
              <a:ahLst/>
              <a:cxnLst/>
              <a:rect l="l" t="t" r="r" b="b"/>
              <a:pathLst>
                <a:path w="49610" h="51566" extrusionOk="0">
                  <a:moveTo>
                    <a:pt x="13500" y="1"/>
                  </a:moveTo>
                  <a:cubicBezTo>
                    <a:pt x="5486" y="4532"/>
                    <a:pt x="1" y="13738"/>
                    <a:pt x="1" y="24280"/>
                  </a:cubicBezTo>
                  <a:cubicBezTo>
                    <a:pt x="1" y="25854"/>
                    <a:pt x="144" y="27429"/>
                    <a:pt x="382" y="29003"/>
                  </a:cubicBezTo>
                  <a:cubicBezTo>
                    <a:pt x="382" y="29146"/>
                    <a:pt x="430" y="29337"/>
                    <a:pt x="430" y="29527"/>
                  </a:cubicBezTo>
                  <a:cubicBezTo>
                    <a:pt x="1479" y="35585"/>
                    <a:pt x="4532" y="41119"/>
                    <a:pt x="9016" y="45316"/>
                  </a:cubicBezTo>
                  <a:cubicBezTo>
                    <a:pt x="9159" y="45460"/>
                    <a:pt x="9302" y="45555"/>
                    <a:pt x="9446" y="45698"/>
                  </a:cubicBezTo>
                  <a:cubicBezTo>
                    <a:pt x="13810" y="49610"/>
                    <a:pt x="19308" y="51565"/>
                    <a:pt x="24805" y="51565"/>
                  </a:cubicBezTo>
                  <a:cubicBezTo>
                    <a:pt x="30303" y="51565"/>
                    <a:pt x="35800" y="49610"/>
                    <a:pt x="40165" y="45698"/>
                  </a:cubicBezTo>
                  <a:cubicBezTo>
                    <a:pt x="40308" y="45555"/>
                    <a:pt x="40451" y="45460"/>
                    <a:pt x="40546" y="45316"/>
                  </a:cubicBezTo>
                  <a:cubicBezTo>
                    <a:pt x="45078" y="41166"/>
                    <a:pt x="48083" y="35585"/>
                    <a:pt x="49133" y="29527"/>
                  </a:cubicBezTo>
                  <a:cubicBezTo>
                    <a:pt x="49180" y="29337"/>
                    <a:pt x="49228" y="29146"/>
                    <a:pt x="49228" y="29003"/>
                  </a:cubicBezTo>
                  <a:cubicBezTo>
                    <a:pt x="49467" y="27429"/>
                    <a:pt x="49610" y="25854"/>
                    <a:pt x="49610" y="24280"/>
                  </a:cubicBezTo>
                  <a:cubicBezTo>
                    <a:pt x="49610" y="13691"/>
                    <a:pt x="44124" y="4532"/>
                    <a:pt x="36110" y="1"/>
                  </a:cubicBezTo>
                  <a:lnTo>
                    <a:pt x="36110" y="621"/>
                  </a:lnTo>
                  <a:cubicBezTo>
                    <a:pt x="43790" y="5105"/>
                    <a:pt x="49085" y="13977"/>
                    <a:pt x="49085" y="24233"/>
                  </a:cubicBezTo>
                  <a:cubicBezTo>
                    <a:pt x="49085" y="25759"/>
                    <a:pt x="48942" y="27286"/>
                    <a:pt x="48703" y="28812"/>
                  </a:cubicBezTo>
                  <a:cubicBezTo>
                    <a:pt x="48703" y="29003"/>
                    <a:pt x="48656" y="29194"/>
                    <a:pt x="48608" y="29337"/>
                  </a:cubicBezTo>
                  <a:cubicBezTo>
                    <a:pt x="47606" y="35347"/>
                    <a:pt x="44649" y="40833"/>
                    <a:pt x="40165" y="44935"/>
                  </a:cubicBezTo>
                  <a:lnTo>
                    <a:pt x="39783" y="45316"/>
                  </a:lnTo>
                  <a:cubicBezTo>
                    <a:pt x="35514" y="49109"/>
                    <a:pt x="30148" y="51005"/>
                    <a:pt x="24787" y="51005"/>
                  </a:cubicBezTo>
                  <a:cubicBezTo>
                    <a:pt x="19427" y="51005"/>
                    <a:pt x="14073" y="49109"/>
                    <a:pt x="9827" y="45316"/>
                  </a:cubicBezTo>
                  <a:lnTo>
                    <a:pt x="9398" y="44935"/>
                  </a:lnTo>
                  <a:cubicBezTo>
                    <a:pt x="4962" y="40833"/>
                    <a:pt x="2004" y="35347"/>
                    <a:pt x="955" y="29384"/>
                  </a:cubicBezTo>
                  <a:cubicBezTo>
                    <a:pt x="955" y="29194"/>
                    <a:pt x="907" y="29003"/>
                    <a:pt x="907" y="28860"/>
                  </a:cubicBezTo>
                  <a:cubicBezTo>
                    <a:pt x="669" y="27333"/>
                    <a:pt x="525" y="25807"/>
                    <a:pt x="525" y="24280"/>
                  </a:cubicBezTo>
                  <a:cubicBezTo>
                    <a:pt x="525" y="14025"/>
                    <a:pt x="5773" y="5105"/>
                    <a:pt x="13500" y="621"/>
                  </a:cubicBezTo>
                  <a:lnTo>
                    <a:pt x="135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9"/>
            <p:cNvSpPr/>
            <p:nvPr/>
          </p:nvSpPr>
          <p:spPr>
            <a:xfrm>
              <a:off x="1222800" y="3451950"/>
              <a:ext cx="601050" cy="814525"/>
            </a:xfrm>
            <a:custGeom>
              <a:avLst/>
              <a:gdLst/>
              <a:ahLst/>
              <a:cxnLst/>
              <a:rect l="l" t="t" r="r" b="b"/>
              <a:pathLst>
                <a:path w="24042" h="32581" extrusionOk="0">
                  <a:moveTo>
                    <a:pt x="9970" y="1"/>
                  </a:moveTo>
                  <a:cubicBezTo>
                    <a:pt x="8301" y="96"/>
                    <a:pt x="6822" y="1241"/>
                    <a:pt x="6440" y="2863"/>
                  </a:cubicBezTo>
                  <a:lnTo>
                    <a:pt x="382" y="25712"/>
                  </a:lnTo>
                  <a:cubicBezTo>
                    <a:pt x="1" y="27047"/>
                    <a:pt x="382" y="28431"/>
                    <a:pt x="1336" y="29480"/>
                  </a:cubicBezTo>
                  <a:lnTo>
                    <a:pt x="3197" y="31388"/>
                  </a:lnTo>
                  <a:cubicBezTo>
                    <a:pt x="3721" y="31960"/>
                    <a:pt x="4437" y="32342"/>
                    <a:pt x="5248" y="32533"/>
                  </a:cubicBezTo>
                  <a:cubicBezTo>
                    <a:pt x="5438" y="32581"/>
                    <a:pt x="5582" y="32581"/>
                    <a:pt x="5772" y="32581"/>
                  </a:cubicBezTo>
                  <a:lnTo>
                    <a:pt x="18270" y="32581"/>
                  </a:lnTo>
                  <a:cubicBezTo>
                    <a:pt x="18461" y="32581"/>
                    <a:pt x="18652" y="32581"/>
                    <a:pt x="18795" y="32533"/>
                  </a:cubicBezTo>
                  <a:cubicBezTo>
                    <a:pt x="19606" y="32342"/>
                    <a:pt x="20321" y="31960"/>
                    <a:pt x="20894" y="31388"/>
                  </a:cubicBezTo>
                  <a:lnTo>
                    <a:pt x="22706" y="29480"/>
                  </a:lnTo>
                  <a:cubicBezTo>
                    <a:pt x="23660" y="28431"/>
                    <a:pt x="24042" y="27000"/>
                    <a:pt x="23660" y="25664"/>
                  </a:cubicBezTo>
                  <a:lnTo>
                    <a:pt x="17602" y="2863"/>
                  </a:lnTo>
                  <a:cubicBezTo>
                    <a:pt x="17173" y="1241"/>
                    <a:pt x="15742" y="96"/>
                    <a:pt x="14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9"/>
            <p:cNvSpPr/>
            <p:nvPr/>
          </p:nvSpPr>
          <p:spPr>
            <a:xfrm>
              <a:off x="1472050" y="3451950"/>
              <a:ext cx="102575" cy="602281"/>
            </a:xfrm>
            <a:custGeom>
              <a:avLst/>
              <a:gdLst/>
              <a:ahLst/>
              <a:cxnLst/>
              <a:rect l="l" t="t" r="r" b="b"/>
              <a:pathLst>
                <a:path w="4103" h="21562" extrusionOk="0">
                  <a:moveTo>
                    <a:pt x="0" y="1"/>
                  </a:moveTo>
                  <a:lnTo>
                    <a:pt x="0" y="21562"/>
                  </a:lnTo>
                  <a:lnTo>
                    <a:pt x="4102" y="21562"/>
                  </a:lnTo>
                  <a:lnTo>
                    <a:pt x="4102" y="1"/>
                  </a:lnTo>
                  <a:lnTo>
                    <a:pt x="3578" y="1"/>
                  </a:lnTo>
                  <a:lnTo>
                    <a:pt x="3578" y="21085"/>
                  </a:lnTo>
                  <a:lnTo>
                    <a:pt x="525" y="21085"/>
                  </a:lnTo>
                  <a:lnTo>
                    <a:pt x="5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9"/>
            <p:cNvSpPr/>
            <p:nvPr/>
          </p:nvSpPr>
          <p:spPr>
            <a:xfrm>
              <a:off x="1406450" y="3547350"/>
              <a:ext cx="233750" cy="270750"/>
            </a:xfrm>
            <a:custGeom>
              <a:avLst/>
              <a:gdLst/>
              <a:ahLst/>
              <a:cxnLst/>
              <a:rect l="l" t="t" r="r" b="b"/>
              <a:pathLst>
                <a:path w="9350" h="10830" extrusionOk="0">
                  <a:moveTo>
                    <a:pt x="3960" y="1"/>
                  </a:moveTo>
                  <a:cubicBezTo>
                    <a:pt x="3340" y="1"/>
                    <a:pt x="2767" y="430"/>
                    <a:pt x="2576" y="1050"/>
                  </a:cubicBezTo>
                  <a:lnTo>
                    <a:pt x="1" y="10829"/>
                  </a:lnTo>
                  <a:lnTo>
                    <a:pt x="9350" y="10829"/>
                  </a:lnTo>
                  <a:lnTo>
                    <a:pt x="6726" y="1050"/>
                  </a:lnTo>
                  <a:cubicBezTo>
                    <a:pt x="6583" y="430"/>
                    <a:pt x="6011" y="1"/>
                    <a:pt x="53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9"/>
            <p:cNvSpPr/>
            <p:nvPr/>
          </p:nvSpPr>
          <p:spPr>
            <a:xfrm>
              <a:off x="1801175" y="2804425"/>
              <a:ext cx="101400" cy="444825"/>
            </a:xfrm>
            <a:custGeom>
              <a:avLst/>
              <a:gdLst/>
              <a:ahLst/>
              <a:cxnLst/>
              <a:rect l="l" t="t" r="r" b="b"/>
              <a:pathLst>
                <a:path w="4056" h="17793" extrusionOk="0">
                  <a:moveTo>
                    <a:pt x="716" y="0"/>
                  </a:moveTo>
                  <a:cubicBezTo>
                    <a:pt x="334" y="0"/>
                    <a:pt x="0" y="287"/>
                    <a:pt x="0" y="668"/>
                  </a:cubicBezTo>
                  <a:lnTo>
                    <a:pt x="0" y="17077"/>
                  </a:lnTo>
                  <a:cubicBezTo>
                    <a:pt x="0" y="17459"/>
                    <a:pt x="334" y="17793"/>
                    <a:pt x="716" y="17793"/>
                  </a:cubicBezTo>
                  <a:lnTo>
                    <a:pt x="3387" y="17793"/>
                  </a:lnTo>
                  <a:cubicBezTo>
                    <a:pt x="3769" y="17793"/>
                    <a:pt x="4055" y="17459"/>
                    <a:pt x="4055" y="17077"/>
                  </a:cubicBezTo>
                  <a:lnTo>
                    <a:pt x="4055" y="668"/>
                  </a:lnTo>
                  <a:cubicBezTo>
                    <a:pt x="4055" y="287"/>
                    <a:pt x="3769" y="0"/>
                    <a:pt x="3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9"/>
            <p:cNvSpPr/>
            <p:nvPr/>
          </p:nvSpPr>
          <p:spPr>
            <a:xfrm>
              <a:off x="1776125" y="2896250"/>
              <a:ext cx="152675" cy="332725"/>
            </a:xfrm>
            <a:custGeom>
              <a:avLst/>
              <a:gdLst/>
              <a:ahLst/>
              <a:cxnLst/>
              <a:rect l="l" t="t" r="r" b="b"/>
              <a:pathLst>
                <a:path w="6107" h="13309" extrusionOk="0">
                  <a:moveTo>
                    <a:pt x="1575" y="0"/>
                  </a:moveTo>
                  <a:cubicBezTo>
                    <a:pt x="716" y="0"/>
                    <a:pt x="1" y="668"/>
                    <a:pt x="1" y="1527"/>
                  </a:cubicBezTo>
                  <a:lnTo>
                    <a:pt x="1" y="11782"/>
                  </a:lnTo>
                  <a:cubicBezTo>
                    <a:pt x="1" y="12641"/>
                    <a:pt x="716" y="13309"/>
                    <a:pt x="1575" y="13309"/>
                  </a:cubicBezTo>
                  <a:lnTo>
                    <a:pt x="4532" y="13309"/>
                  </a:lnTo>
                  <a:cubicBezTo>
                    <a:pt x="5391" y="13309"/>
                    <a:pt x="6106" y="12641"/>
                    <a:pt x="6106" y="11782"/>
                  </a:cubicBezTo>
                  <a:lnTo>
                    <a:pt x="6106" y="1527"/>
                  </a:lnTo>
                  <a:cubicBezTo>
                    <a:pt x="6106" y="668"/>
                    <a:pt x="5391" y="0"/>
                    <a:pt x="4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9"/>
            <p:cNvSpPr/>
            <p:nvPr/>
          </p:nvSpPr>
          <p:spPr>
            <a:xfrm>
              <a:off x="1142900" y="2804425"/>
              <a:ext cx="101400" cy="444825"/>
            </a:xfrm>
            <a:custGeom>
              <a:avLst/>
              <a:gdLst/>
              <a:ahLst/>
              <a:cxnLst/>
              <a:rect l="l" t="t" r="r" b="b"/>
              <a:pathLst>
                <a:path w="4056" h="17793" extrusionOk="0">
                  <a:moveTo>
                    <a:pt x="716" y="0"/>
                  </a:moveTo>
                  <a:cubicBezTo>
                    <a:pt x="335" y="0"/>
                    <a:pt x="1" y="287"/>
                    <a:pt x="1" y="668"/>
                  </a:cubicBezTo>
                  <a:lnTo>
                    <a:pt x="1" y="17077"/>
                  </a:lnTo>
                  <a:cubicBezTo>
                    <a:pt x="1" y="17459"/>
                    <a:pt x="335" y="17793"/>
                    <a:pt x="716" y="17793"/>
                  </a:cubicBezTo>
                  <a:lnTo>
                    <a:pt x="3387" y="17793"/>
                  </a:lnTo>
                  <a:cubicBezTo>
                    <a:pt x="3769" y="17793"/>
                    <a:pt x="4055" y="17459"/>
                    <a:pt x="4055" y="17077"/>
                  </a:cubicBezTo>
                  <a:lnTo>
                    <a:pt x="4055" y="668"/>
                  </a:lnTo>
                  <a:cubicBezTo>
                    <a:pt x="4055" y="287"/>
                    <a:pt x="3769" y="0"/>
                    <a:pt x="3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9"/>
            <p:cNvSpPr/>
            <p:nvPr/>
          </p:nvSpPr>
          <p:spPr>
            <a:xfrm>
              <a:off x="1117850" y="2896250"/>
              <a:ext cx="151475" cy="332725"/>
            </a:xfrm>
            <a:custGeom>
              <a:avLst/>
              <a:gdLst/>
              <a:ahLst/>
              <a:cxnLst/>
              <a:rect l="l" t="t" r="r" b="b"/>
              <a:pathLst>
                <a:path w="6059" h="13309" extrusionOk="0">
                  <a:moveTo>
                    <a:pt x="1575" y="0"/>
                  </a:moveTo>
                  <a:cubicBezTo>
                    <a:pt x="716" y="0"/>
                    <a:pt x="1" y="668"/>
                    <a:pt x="1" y="1527"/>
                  </a:cubicBezTo>
                  <a:lnTo>
                    <a:pt x="1" y="11782"/>
                  </a:lnTo>
                  <a:cubicBezTo>
                    <a:pt x="1" y="12641"/>
                    <a:pt x="716" y="13309"/>
                    <a:pt x="1575" y="13309"/>
                  </a:cubicBezTo>
                  <a:lnTo>
                    <a:pt x="4532" y="13309"/>
                  </a:lnTo>
                  <a:cubicBezTo>
                    <a:pt x="5391" y="13309"/>
                    <a:pt x="6059" y="12641"/>
                    <a:pt x="6059" y="11782"/>
                  </a:cubicBezTo>
                  <a:lnTo>
                    <a:pt x="6059" y="1527"/>
                  </a:lnTo>
                  <a:cubicBezTo>
                    <a:pt x="6059" y="668"/>
                    <a:pt x="5391" y="0"/>
                    <a:pt x="4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9"/>
            <p:cNvSpPr/>
            <p:nvPr/>
          </p:nvSpPr>
          <p:spPr>
            <a:xfrm>
              <a:off x="1367100" y="3992175"/>
              <a:ext cx="312450" cy="274300"/>
            </a:xfrm>
            <a:custGeom>
              <a:avLst/>
              <a:gdLst/>
              <a:ahLst/>
              <a:cxnLst/>
              <a:rect l="l" t="t" r="r" b="b"/>
              <a:pathLst>
                <a:path w="12498" h="10972" extrusionOk="0">
                  <a:moveTo>
                    <a:pt x="1670" y="0"/>
                  </a:moveTo>
                  <a:lnTo>
                    <a:pt x="0" y="10972"/>
                  </a:lnTo>
                  <a:lnTo>
                    <a:pt x="12498" y="10972"/>
                  </a:lnTo>
                  <a:lnTo>
                    <a:pt x="10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0703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grpSp>
        <p:nvGrpSpPr>
          <p:cNvPr id="1587" name="Google Shape;1587;p61"/>
          <p:cNvGrpSpPr/>
          <p:nvPr/>
        </p:nvGrpSpPr>
        <p:grpSpPr>
          <a:xfrm>
            <a:off x="2442847" y="1805214"/>
            <a:ext cx="2073900" cy="2247624"/>
            <a:chOff x="2442847" y="1805214"/>
            <a:chExt cx="2073900" cy="2247624"/>
          </a:xfrm>
        </p:grpSpPr>
        <p:cxnSp>
          <p:nvCxnSpPr>
            <p:cNvPr id="1588" name="Google Shape;1588;p61"/>
            <p:cNvCxnSpPr>
              <a:cxnSpLocks/>
              <a:stCxn id="1589" idx="2"/>
            </p:cNvCxnSpPr>
            <p:nvPr/>
          </p:nvCxnSpPr>
          <p:spPr>
            <a:xfrm flipH="1">
              <a:off x="2442847" y="1805214"/>
              <a:ext cx="2073900" cy="215100"/>
            </a:xfrm>
            <a:prstGeom prst="bentConnector2">
              <a:avLst/>
            </a:prstGeom>
            <a:noFill/>
            <a:ln w="9525" cap="flat" cmpd="sng">
              <a:solidFill>
                <a:schemeClr val="dk1"/>
              </a:solidFill>
              <a:prstDash val="dot"/>
              <a:round/>
              <a:headEnd type="triangle" w="med" len="med"/>
              <a:tailEnd type="none" w="med" len="med"/>
            </a:ln>
          </p:spPr>
        </p:cxnSp>
        <p:cxnSp>
          <p:nvCxnSpPr>
            <p:cNvPr id="1591" name="Google Shape;1591;p61"/>
            <p:cNvCxnSpPr>
              <a:cxnSpLocks/>
              <a:stCxn id="1592" idx="2"/>
            </p:cNvCxnSpPr>
            <p:nvPr/>
          </p:nvCxnSpPr>
          <p:spPr>
            <a:xfrm rot="10800000">
              <a:off x="2442847" y="3837738"/>
              <a:ext cx="2073900" cy="215100"/>
            </a:xfrm>
            <a:prstGeom prst="bentConnector2">
              <a:avLst/>
            </a:prstGeom>
            <a:noFill/>
            <a:ln w="9525" cap="flat" cmpd="sng">
              <a:solidFill>
                <a:schemeClr val="dk1"/>
              </a:solidFill>
              <a:prstDash val="dot"/>
              <a:round/>
              <a:headEnd type="triangle" w="med" len="med"/>
              <a:tailEnd type="none" w="med" len="med"/>
            </a:ln>
          </p:spPr>
        </p:cxnSp>
        <p:cxnSp>
          <p:nvCxnSpPr>
            <p:cNvPr id="1593" name="Google Shape;1593;p61"/>
            <p:cNvCxnSpPr>
              <a:cxnSpLocks/>
              <a:stCxn id="1594" idx="2"/>
            </p:cNvCxnSpPr>
            <p:nvPr/>
          </p:nvCxnSpPr>
          <p:spPr>
            <a:xfrm flipH="1">
              <a:off x="3351547" y="2929026"/>
              <a:ext cx="1165200" cy="600"/>
            </a:xfrm>
            <a:prstGeom prst="bentConnector3">
              <a:avLst>
                <a:gd name="adj1" fmla="val 49997"/>
              </a:avLst>
            </a:prstGeom>
            <a:noFill/>
            <a:ln w="9525" cap="flat" cmpd="sng">
              <a:solidFill>
                <a:schemeClr val="dk1"/>
              </a:solidFill>
              <a:prstDash val="dot"/>
              <a:round/>
              <a:headEnd type="triangle" w="med" len="med"/>
              <a:tailEnd type="none" w="med" len="med"/>
            </a:ln>
          </p:spPr>
        </p:cxnSp>
      </p:grpSp>
      <p:sp>
        <p:nvSpPr>
          <p:cNvPr id="1589" name="Google Shape;1589;p61"/>
          <p:cNvSpPr/>
          <p:nvPr/>
        </p:nvSpPr>
        <p:spPr>
          <a:xfrm>
            <a:off x="4516747" y="1401564"/>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1"/>
          <p:cNvSpPr/>
          <p:nvPr/>
        </p:nvSpPr>
        <p:spPr>
          <a:xfrm>
            <a:off x="4516747" y="2525376"/>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1"/>
          <p:cNvSpPr/>
          <p:nvPr/>
        </p:nvSpPr>
        <p:spPr>
          <a:xfrm>
            <a:off x="4516747" y="3649188"/>
            <a:ext cx="807300" cy="807300"/>
          </a:xfrm>
          <a:prstGeom prst="ellipse">
            <a:avLst/>
          </a:prstGeom>
          <a:gradFill>
            <a:gsLst>
              <a:gs pos="0">
                <a:srgbClr val="515EA6">
                  <a:alpha val="73725"/>
                </a:srgbClr>
              </a:gs>
              <a:gs pos="7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1"/>
          <p:cNvSpPr txBox="1">
            <a:spLocks noGrp="1"/>
          </p:cNvSpPr>
          <p:nvPr>
            <p:ph type="title"/>
          </p:nvPr>
        </p:nvSpPr>
        <p:spPr>
          <a:xfrm>
            <a:off x="612675" y="392747"/>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Information on the attack</a:t>
            </a:r>
            <a:endParaRPr sz="4400"/>
          </a:p>
        </p:txBody>
      </p:sp>
      <p:sp>
        <p:nvSpPr>
          <p:cNvPr id="1597" name="Google Shape;1597;p61"/>
          <p:cNvSpPr txBox="1">
            <a:spLocks noGrp="1"/>
          </p:cNvSpPr>
          <p:nvPr>
            <p:ph type="title" idx="2"/>
          </p:nvPr>
        </p:nvSpPr>
        <p:spPr>
          <a:xfrm>
            <a:off x="4536397" y="1512795"/>
            <a:ext cx="7680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98" name="Google Shape;1598;p61"/>
          <p:cNvSpPr txBox="1">
            <a:spLocks noGrp="1"/>
          </p:cNvSpPr>
          <p:nvPr>
            <p:ph type="subTitle" idx="3"/>
          </p:nvPr>
        </p:nvSpPr>
        <p:spPr>
          <a:xfrm>
            <a:off x="5420174" y="1455564"/>
            <a:ext cx="3322381" cy="699300"/>
          </a:xfrm>
          <a:prstGeom prst="rect">
            <a:avLst/>
          </a:prstGeom>
        </p:spPr>
        <p:txBody>
          <a:bodyPr spcFirstLastPara="1" wrap="square" lIns="91425" tIns="91425" rIns="91425" bIns="91425" anchor="ctr" anchorCtr="0">
            <a:noAutofit/>
          </a:bodyPr>
          <a:lstStyle/>
          <a:p>
            <a:pPr marL="0" indent="0"/>
            <a:r>
              <a:rPr lang="en-US" sz="1800">
                <a:solidFill>
                  <a:schemeClr val="tx1"/>
                </a:solidFill>
              </a:rPr>
              <a:t>The attack occurred between April and September 2014 </a:t>
            </a:r>
            <a:endParaRPr lang="en-US" sz="18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07" name="Google Shape;1607;p61"/>
          <p:cNvSpPr txBox="1">
            <a:spLocks noGrp="1"/>
          </p:cNvSpPr>
          <p:nvPr>
            <p:ph type="title" idx="4"/>
          </p:nvPr>
        </p:nvSpPr>
        <p:spPr>
          <a:xfrm>
            <a:off x="4536397" y="3760430"/>
            <a:ext cx="7680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609" name="Google Shape;1609;p61"/>
          <p:cNvSpPr txBox="1">
            <a:spLocks noGrp="1"/>
          </p:cNvSpPr>
          <p:nvPr>
            <p:ph type="subTitle" idx="6"/>
          </p:nvPr>
        </p:nvSpPr>
        <p:spPr>
          <a:xfrm>
            <a:off x="5420173" y="2550124"/>
            <a:ext cx="3322381"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0"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Attack revolves around a </a:t>
            </a:r>
            <a:r>
              <a:rPr lang="en-US" sz="1800" b="0" i="0" u="sng" strike="noStrike">
                <a:solidFill>
                  <a:srgbClr val="0070C0"/>
                </a:solidFill>
                <a:effectLst/>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malware</a:t>
            </a:r>
            <a:r>
              <a:rPr lang="en-US" sz="1800" b="0"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 which is a </a:t>
            </a:r>
            <a:r>
              <a:rPr lang="en-US" sz="1800" b="0" i="0" u="sng" strike="noStrike" err="1">
                <a:solidFill>
                  <a:srgbClr val="0070C0"/>
                </a:solidFill>
                <a:effectLst/>
                <a:latin typeface="Open Sans" panose="020B0606030504020204" pitchFamily="34" charset="0"/>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BlackPOS</a:t>
            </a:r>
            <a:r>
              <a:rPr lang="en-US" sz="1800" b="0" i="0" u="none" strike="noStrike">
                <a:solidFill>
                  <a:schemeClr val="accent2">
                    <a:lumMod val="60000"/>
                    <a:lumOff val="40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sz="1800" b="0"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variant </a:t>
            </a:r>
            <a:r>
              <a:rPr lang="en-US" sz="2000" b="0" i="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
            </a:r>
            <a:endParaRPr lang="en-US" sz="20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11" name="Google Shape;1611;p61"/>
          <p:cNvSpPr txBox="1">
            <a:spLocks noGrp="1"/>
          </p:cNvSpPr>
          <p:nvPr>
            <p:ph type="subTitle" idx="9"/>
          </p:nvPr>
        </p:nvSpPr>
        <p:spPr>
          <a:xfrm>
            <a:off x="5420175" y="3674480"/>
            <a:ext cx="2896500"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1800" b="0" i="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Malware was customed created and it was unprecedented</a:t>
            </a:r>
            <a:endParaRPr sz="18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12" name="Google Shape;1612;p61"/>
          <p:cNvSpPr txBox="1">
            <a:spLocks noGrp="1"/>
          </p:cNvSpPr>
          <p:nvPr>
            <p:ph type="title" idx="7"/>
          </p:nvPr>
        </p:nvSpPr>
        <p:spPr>
          <a:xfrm>
            <a:off x="4536397" y="2636607"/>
            <a:ext cx="7680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5" name="Graphic 4" descr="Laptop outline">
            <a:extLst>
              <a:ext uri="{FF2B5EF4-FFF2-40B4-BE49-F238E27FC236}">
                <a16:creationId xmlns:a16="http://schemas.microsoft.com/office/drawing/2014/main" id="{769F18F6-E901-B15B-D713-0ECCA671C1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4878" y="1541806"/>
            <a:ext cx="2715936" cy="2715936"/>
          </a:xfrm>
          <a:prstGeom prst="rect">
            <a:avLst/>
          </a:prstGeom>
        </p:spPr>
      </p:pic>
      <p:pic>
        <p:nvPicPr>
          <p:cNvPr id="7" name="Graphic 6" descr="Skull outline">
            <a:extLst>
              <a:ext uri="{FF2B5EF4-FFF2-40B4-BE49-F238E27FC236}">
                <a16:creationId xmlns:a16="http://schemas.microsoft.com/office/drawing/2014/main" id="{308CF308-8CAB-115E-1FA5-91476FF1E6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85646" y="2283722"/>
            <a:ext cx="914400" cy="914400"/>
          </a:xfrm>
          <a:prstGeom prst="rect">
            <a:avLst/>
          </a:prstGeom>
        </p:spPr>
      </p:pic>
    </p:spTree>
  </p:cSld>
  <p:clrMapOvr>
    <a:masterClrMapping/>
  </p:clrMapOvr>
</p:sld>
</file>

<file path=ppt/theme/theme1.xml><?xml version="1.0" encoding="utf-8"?>
<a:theme xmlns:a="http://schemas.openxmlformats.org/drawingml/2006/main" name="Dark Villain Cyber Monday MK Campaign by Slidesgo">
  <a:themeElements>
    <a:clrScheme name="Simple Light">
      <a:dk1>
        <a:srgbClr val="FFFFFF"/>
      </a:dk1>
      <a:lt1>
        <a:srgbClr val="23223D"/>
      </a:lt1>
      <a:dk2>
        <a:srgbClr val="0E0D20"/>
      </a:dk2>
      <a:lt2>
        <a:srgbClr val="3F3E61"/>
      </a:lt2>
      <a:accent1>
        <a:srgbClr val="423F8C"/>
      </a:accent1>
      <a:accent2>
        <a:srgbClr val="596CD3"/>
      </a:accent2>
      <a:accent3>
        <a:srgbClr val="A9A7DF"/>
      </a:accent3>
      <a:accent4>
        <a:srgbClr val="0B9249"/>
      </a:accent4>
      <a:accent5>
        <a:srgbClr val="33E689"/>
      </a:accent5>
      <a:accent6>
        <a:srgbClr val="B7FDD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2485</Words>
  <Application>Microsoft Office PowerPoint</Application>
  <PresentationFormat>On-screen Show (16:9)</PresentationFormat>
  <Paragraphs>308</Paragraphs>
  <Slides>57</Slides>
  <Notes>27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57</vt:i4>
      </vt:variant>
    </vt:vector>
  </HeadingPairs>
  <TitlesOfParts>
    <vt:vector size="70" baseType="lpstr">
      <vt:lpstr>Proxima Nova Semibold</vt:lpstr>
      <vt:lpstr>Palanquin Dark</vt:lpstr>
      <vt:lpstr>Open Sans</vt:lpstr>
      <vt:lpstr>Fredoka One</vt:lpstr>
      <vt:lpstr>Arial</vt:lpstr>
      <vt:lpstr>Proxima Nova</vt:lpstr>
      <vt:lpstr>Avenir Next LT Pro</vt:lpstr>
      <vt:lpstr>Arial,Sans-Serif</vt:lpstr>
      <vt:lpstr>Kartika</vt:lpstr>
      <vt:lpstr>Karantina</vt:lpstr>
      <vt:lpstr>Roboto Condensed Light</vt:lpstr>
      <vt:lpstr>Dark Villain Cyber Monday MK Campaign by Slidesgo</vt:lpstr>
      <vt:lpstr>Slidesgo Final Pages</vt:lpstr>
      <vt:lpstr>Home Depot Attack 2014</vt:lpstr>
      <vt:lpstr>02</vt:lpstr>
      <vt:lpstr>Introduction</vt:lpstr>
      <vt:lpstr>General Information</vt:lpstr>
      <vt:lpstr>What will we be doing this lesson? </vt:lpstr>
      <vt:lpstr>Target Audience and purpose</vt:lpstr>
      <vt:lpstr>What will you learn by the end of this lesson?</vt:lpstr>
      <vt:lpstr>Attacks and Damages</vt:lpstr>
      <vt:lpstr>Information on the attack</vt:lpstr>
      <vt:lpstr>More information on the attack</vt:lpstr>
      <vt:lpstr>How does the BlackPOS malware work</vt:lpstr>
      <vt:lpstr>50 Million</vt:lpstr>
      <vt:lpstr>How the attack took place</vt:lpstr>
      <vt:lpstr>TIMELINE</vt:lpstr>
      <vt:lpstr>Preparation for Attack</vt:lpstr>
      <vt:lpstr>Obtaining important credentials </vt:lpstr>
      <vt:lpstr>01</vt:lpstr>
      <vt:lpstr>Installing malware and Stealing data</vt:lpstr>
      <vt:lpstr>Security Domain involved</vt:lpstr>
      <vt:lpstr>Security Domains Involved</vt:lpstr>
      <vt:lpstr>1. Data</vt:lpstr>
      <vt:lpstr>2. Software</vt:lpstr>
      <vt:lpstr>3.End-User</vt:lpstr>
      <vt:lpstr>4.Network</vt:lpstr>
      <vt:lpstr>Network Domain(Result) </vt:lpstr>
      <vt:lpstr>Actions taken</vt:lpstr>
      <vt:lpstr>Actions taken by status(company)</vt:lpstr>
      <vt:lpstr>How the new technology works</vt:lpstr>
      <vt:lpstr>EMV Chip-and-PIN-technology </vt:lpstr>
      <vt:lpstr>What is an EMV chip</vt:lpstr>
      <vt:lpstr>How does PIN work</vt:lpstr>
      <vt:lpstr>Actions taken by Authority</vt:lpstr>
      <vt:lpstr>Related Attacks</vt:lpstr>
      <vt:lpstr>Target Data breach 2013(How it happened)</vt:lpstr>
      <vt:lpstr>Target Data  breach 2013(Effect)</vt:lpstr>
      <vt:lpstr>Shoneys 2017 attack</vt:lpstr>
      <vt:lpstr>Team Learning </vt:lpstr>
      <vt:lpstr>What we learnt from the attack</vt:lpstr>
      <vt:lpstr>1.Vulnerabilities in cybersecurity domains</vt:lpstr>
      <vt:lpstr>2.Different systems and malware</vt:lpstr>
      <vt:lpstr>3.Consequences for data breach</vt:lpstr>
      <vt:lpstr>4.Areas for improvement </vt:lpstr>
      <vt:lpstr>Individual Learning</vt:lpstr>
      <vt:lpstr>Hui Xiang</vt:lpstr>
      <vt:lpstr>Ernest</vt:lpstr>
      <vt:lpstr>Huang Wen </vt:lpstr>
      <vt:lpstr>Vishwa</vt:lpstr>
      <vt:lpstr>Team Contribution</vt:lpstr>
      <vt:lpstr>Members of the team</vt:lpstr>
      <vt:lpstr>CONTRIBUTIONS</vt:lpstr>
      <vt:lpstr>Reference</vt:lpstr>
      <vt:lpstr>Reference</vt:lpstr>
      <vt:lpstr>Reference</vt:lpstr>
      <vt:lpstr>Reference</vt:lpstr>
      <vt:lpstr>THANKS!</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ULTIMA ZENITH</dc:creator>
  <cp:lastModifiedBy>ULTIMA ZENITH</cp:lastModifiedBy>
  <cp:revision>2</cp:revision>
  <dcterms:modified xsi:type="dcterms:W3CDTF">2022-08-06T06:30:29Z</dcterms:modified>
</cp:coreProperties>
</file>